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B05131-9F31-4573-BA88-811C4071CA5C}" v="274" dt="2021-03-07T22:48:26.818"/>
    <p1510:client id="{256DBF66-C238-4677-B5D2-89643E497967}" v="3584" dt="2021-03-08T00:17:09.821"/>
    <p1510:client id="{AABC6AAB-5156-40A1-9A6E-A0D34A537356}" v="2171" dt="2021-03-03T21:37:34.866"/>
    <p1510:client id="{C9B7AFFE-AED2-4700-99B8-E04DC1174339}" v="1070" dt="2021-03-03T20:01:44.5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07.03.2021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07.03.2021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07.03.2021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07.03.2021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07.03.2021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07.03.2021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07.03.2021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07.03.2021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07.03.2021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07.03.2021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07.03.2021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07.03.2021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759868" y="1904416"/>
            <a:ext cx="9144000" cy="2387600"/>
          </a:xfrm>
        </p:spPr>
        <p:txBody>
          <a:bodyPr/>
          <a:lstStyle/>
          <a:p>
            <a:r>
              <a:rPr lang="pl-PL" b="1" dirty="0">
                <a:solidFill>
                  <a:srgbClr val="FF0000"/>
                </a:solidFill>
                <a:cs typeface="Calibri Light"/>
              </a:rPr>
              <a:t>Żołnierze Wyklęci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759868" y="4293854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i="1" dirty="0">
                <a:solidFill>
                  <a:srgbClr val="FF0000"/>
                </a:solidFill>
                <a:cs typeface="Calibri"/>
              </a:rPr>
              <a:t>"Ponieważ żyli prawem wilka, historia o nich głucho milczy.."</a:t>
            </a:r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6CF2A2B-0745-440C-9224-C5C6A0A42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BE6D6B-84C9-4D2B-97EB-773B7369E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az 4" descr="Obraz zawierający osoba, mężczyzna, ściana, wewnątrz&#10;&#10;Opis wygenerowany automatycznie">
            <a:extLst>
              <a:ext uri="{FF2B5EF4-FFF2-40B4-BE49-F238E27FC236}">
                <a16:creationId xmlns:a16="http://schemas.microsoft.com/office/drawing/2014/main" id="{90DC4833-FA8C-431E-93A8-348E464B1E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b="19929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C04A438-2A93-4587-A4F7-A762DCEB0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728906"/>
            <a:ext cx="9792471" cy="2057037"/>
          </a:xfrm>
        </p:spPr>
        <p:txBody>
          <a:bodyPr>
            <a:normAutofit/>
          </a:bodyPr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5F63671-5AF8-4B6D-AD79-47CC778A2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781" y="3828522"/>
            <a:ext cx="9792471" cy="317142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2000" dirty="0">
                <a:solidFill>
                  <a:srgbClr val="FFFFFF"/>
                </a:solidFill>
                <a:cs typeface="Calibri" panose="020F0502020204030204"/>
              </a:rPr>
              <a:t>Dołączył do oddziału "Uskoka", by zajmować się walką ze zdrajcami, konfidentami oraz donosicielami i organizować zasadzki na oddziały MO. W konspiracji był do 1963 roku, kiedy to zginął w walce podczas zasadzki, zdradzony przez brata stryjecznego żony. Poległ jako ostatni partyzant, walczący z komunizmem.</a:t>
            </a:r>
          </a:p>
        </p:txBody>
      </p:sp>
    </p:spTree>
    <p:extLst>
      <p:ext uri="{BB962C8B-B14F-4D97-AF65-F5344CB8AC3E}">
        <p14:creationId xmlns:p14="http://schemas.microsoft.com/office/powerpoint/2010/main" val="2474503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DFF67BD-9871-42A1-80FD-3BE12026E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pl-PL" sz="3500">
                <a:solidFill>
                  <a:schemeClr val="bg1"/>
                </a:solidFill>
                <a:cs typeface="Calibri Light"/>
              </a:rPr>
              <a:t>"Laluś" nawet po śmierci nie zaznał spokoju</a:t>
            </a:r>
            <a:endParaRPr lang="pl-PL" sz="350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A6A820-BD5C-4053-8AEF-68E3640B4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pl-PL" sz="1700">
                <a:solidFill>
                  <a:schemeClr val="bg1"/>
                </a:solidFill>
                <a:cs typeface="Calibri" panose="020F0502020204030204"/>
              </a:rPr>
              <a:t>Został trzykrotnie pochowany, najpierw w nocy potajemnie przez służby, po czterech dniach rodzina odkopała pozbawione głowy zwłoki, by godnie pochować ciało. W 2007 za pomocą śledztwa odnaleziono głowę na Uniwersytecie Medycznym w Lublinie. Trzeci pogrzeb odbył się 26 marca 2015 roku w Piaskach.</a:t>
            </a:r>
          </a:p>
          <a:p>
            <a:pPr marL="0" indent="0">
              <a:buNone/>
            </a:pPr>
            <a:endParaRPr lang="pl-PL" sz="1700">
              <a:solidFill>
                <a:schemeClr val="bg1"/>
              </a:solidFill>
              <a:cs typeface="Calibri" panose="020F0502020204030204"/>
            </a:endParaRPr>
          </a:p>
          <a:p>
            <a:pPr marL="0" indent="0">
              <a:buNone/>
            </a:pPr>
            <a:r>
              <a:rPr lang="pl-PL" sz="1700">
                <a:solidFill>
                  <a:schemeClr val="bg1"/>
                </a:solidFill>
                <a:cs typeface="Calibri" panose="020F0502020204030204"/>
              </a:rPr>
              <a:t>Józef Franczak spotkał się z synem, będąc poszukiwanym listem gończym, ukrywając się w snopku siana, z którego wystawała jedynie ręka "Lalusia"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4" descr="Obraz zawierający tekst, zewnętrzne, drzewo, kamień&#10;&#10;Opis wygenerowany automatycznie">
            <a:extLst>
              <a:ext uri="{FF2B5EF4-FFF2-40B4-BE49-F238E27FC236}">
                <a16:creationId xmlns:a16="http://schemas.microsoft.com/office/drawing/2014/main" id="{5D2E2364-788B-4E91-A5F8-861379B93D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127"/>
          <a:stretch/>
        </p:blipFill>
        <p:spPr>
          <a:xfrm>
            <a:off x="6525453" y="10"/>
            <a:ext cx="566654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890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CB8E976-9DAA-4039-82AA-D10CCCA53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pl-PL" sz="3800">
                <a:solidFill>
                  <a:schemeClr val="bg1"/>
                </a:solidFill>
                <a:cs typeface="Calibri Light"/>
              </a:rPr>
              <a:t>Edward Taraszkiewicz ps. "Żelazny"</a:t>
            </a:r>
            <a:endParaRPr lang="pl-PL" sz="380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C5A71F2-D9A8-4B7B-83D1-E71A7F901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pl-PL" sz="2000">
                <a:solidFill>
                  <a:schemeClr val="bg1"/>
                </a:solidFill>
                <a:cs typeface="Calibri" panose="020F0502020204030204"/>
              </a:rPr>
              <a:t>Ur. 22 stycznia 1921 roku w Duisburgu, zm. 6 października 1951 roku w Zbereżu nad Bugiem</a:t>
            </a:r>
          </a:p>
          <a:p>
            <a:pPr marL="0" indent="0">
              <a:buNone/>
            </a:pPr>
            <a:endParaRPr lang="pl-PL" sz="2000">
              <a:solidFill>
                <a:schemeClr val="bg1"/>
              </a:solidFill>
              <a:cs typeface="Calibri" panose="020F0502020204030204"/>
            </a:endParaRPr>
          </a:p>
          <a:p>
            <a:pPr marL="0" indent="0">
              <a:buNone/>
            </a:pPr>
            <a:r>
              <a:rPr lang="pl-PL" sz="2000">
                <a:solidFill>
                  <a:schemeClr val="bg1"/>
                </a:solidFill>
                <a:cs typeface="Calibri" panose="020F0502020204030204"/>
              </a:rPr>
              <a:t>Dowódca lotnych oddziałów partyzanckich Zrzeszenia Wolność i Niezawisłość</a:t>
            </a:r>
          </a:p>
          <a:p>
            <a:pPr marL="0" indent="0">
              <a:buNone/>
            </a:pPr>
            <a:r>
              <a:rPr lang="pl-PL" sz="2000">
                <a:solidFill>
                  <a:schemeClr val="bg1"/>
                </a:solidFill>
                <a:cs typeface="Calibri" panose="020F0502020204030204"/>
              </a:rPr>
              <a:t>Działał na terenach ziemi chełmsko-włodawskiej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4" descr="Obraz zawierający osoba, ściana, wewnątrz, kostium&#10;&#10;Opis wygenerowany automatycznie">
            <a:extLst>
              <a:ext uri="{FF2B5EF4-FFF2-40B4-BE49-F238E27FC236}">
                <a16:creationId xmlns:a16="http://schemas.microsoft.com/office/drawing/2014/main" id="{5F986AC7-E876-4174-9E14-8ACFC11196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83" b="17732"/>
          <a:stretch/>
        </p:blipFill>
        <p:spPr>
          <a:xfrm>
            <a:off x="6525453" y="10"/>
            <a:ext cx="566654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909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!!BGRectangle">
            <a:extLst>
              <a:ext uri="{FF2B5EF4-FFF2-40B4-BE49-F238E27FC236}">
                <a16:creationId xmlns:a16="http://schemas.microsoft.com/office/drawing/2014/main" id="{16BC098D-086C-4307-9083-7A7CF6D5C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-618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88D751D-0DD2-441B-8F53-769CC95FBA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az 4" descr="Obraz zawierający osoba, zewnętrzne, mundur wojskowy, podłoże&#10;&#10;Opis wygenerowany automatycznie">
            <a:extLst>
              <a:ext uri="{FF2B5EF4-FFF2-40B4-BE49-F238E27FC236}">
                <a16:creationId xmlns:a16="http://schemas.microsoft.com/office/drawing/2014/main" id="{FB1BC7ED-15DA-4D24-8E42-A88B46C70D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9381" b="997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E7B5058F-4FF8-45E2-B7CF-70B7B4EAC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37" y="957695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pl-PL">
                <a:solidFill>
                  <a:schemeClr val="bg1"/>
                </a:solidFill>
                <a:cs typeface="Calibri Light"/>
              </a:rPr>
              <a:t>Prawdziwie niezłomny</a:t>
            </a:r>
            <a:endParaRPr lang="pl-PL">
              <a:solidFill>
                <a:schemeClr val="bg1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461D7EB-608D-4B9E-B3C1-759FA3CCE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66" y="963877"/>
            <a:ext cx="6377769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pl-PL" sz="2200" dirty="0">
                <a:solidFill>
                  <a:schemeClr val="bg1"/>
                </a:solidFill>
                <a:cs typeface="Calibri" panose="020F0502020204030204"/>
              </a:rPr>
              <a:t>"Żelazny" w 1940 roku został zesłany na przymusowe roboty do Niemiec i powrócił po 5 latach do kraju.</a:t>
            </a:r>
            <a:endParaRPr lang="pl-PL" sz="2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sz="2200" dirty="0">
                <a:solidFill>
                  <a:schemeClr val="bg1"/>
                </a:solidFill>
                <a:cs typeface="Calibri" panose="020F0502020204030204"/>
              </a:rPr>
              <a:t>W oddziale swojego brata "Jastrzębia" zajmował się walką z władzą komunistyczną oraz pospolitymi bandytami, uprzykrzającymi życie ludności cywilnej.</a:t>
            </a:r>
          </a:p>
          <a:p>
            <a:pPr marL="0" indent="0">
              <a:buNone/>
            </a:pPr>
            <a:r>
              <a:rPr lang="pl-PL" sz="2200" dirty="0">
                <a:solidFill>
                  <a:schemeClr val="bg1"/>
                </a:solidFill>
                <a:cs typeface="Calibri" panose="020F0502020204030204"/>
              </a:rPr>
              <a:t>Po śmierci brata w 47' przejął oddział, był przeciwny ujawnieniu się oraz chciał kontynuować walkę zbrojną.</a:t>
            </a:r>
          </a:p>
          <a:p>
            <a:pPr marL="0" indent="0">
              <a:buNone/>
            </a:pPr>
            <a:r>
              <a:rPr lang="pl-PL" sz="2200" dirty="0">
                <a:solidFill>
                  <a:schemeClr val="bg1"/>
                </a:solidFill>
                <a:cs typeface="Calibri" panose="020F0502020204030204"/>
              </a:rPr>
              <a:t>Był niezłomnym bojownikiem podziemia antykomunistycznego oraz obok "Uskoka" i "Burty" najbardziej poszukiwanym żołnierzem podziemia na Lubelszczyźnie.</a:t>
            </a:r>
          </a:p>
        </p:txBody>
      </p:sp>
      <p:sp>
        <p:nvSpPr>
          <p:cNvPr id="18" name="!!Line">
            <a:extLst>
              <a:ext uri="{FF2B5EF4-FFF2-40B4-BE49-F238E27FC236}">
                <a16:creationId xmlns:a16="http://schemas.microsoft.com/office/drawing/2014/main" id="{4EC84052-44EC-43C9-822F-65E473CBD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2184" y="2209249"/>
            <a:ext cx="27432" cy="2505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47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8">
            <a:extLst>
              <a:ext uri="{FF2B5EF4-FFF2-40B4-BE49-F238E27FC236}">
                <a16:creationId xmlns:a16="http://schemas.microsoft.com/office/drawing/2014/main" id="{5396781C-32A1-4FDA-A83B-A7FF8C1B1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109997D-9C92-4791-8489-B2F785EB0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7971" y="-546277"/>
            <a:ext cx="6140449" cy="1323439"/>
          </a:xfrm>
        </p:spPr>
        <p:txBody>
          <a:bodyPr anchor="t">
            <a:normAutofit/>
          </a:bodyPr>
          <a:lstStyle/>
          <a:p>
            <a:endParaRPr lang="pl-PL" sz="4000">
              <a:solidFill>
                <a:schemeClr val="bg1"/>
              </a:solidFill>
            </a:endParaRPr>
          </a:p>
        </p:txBody>
      </p:sp>
      <p:pic>
        <p:nvPicPr>
          <p:cNvPr id="4" name="Obraz 4" descr="Obraz zawierający tekst, zewnętrzne, osoba, drzewo&#10;&#10;Opis wygenerowany automatycznie">
            <a:extLst>
              <a:ext uri="{FF2B5EF4-FFF2-40B4-BE49-F238E27FC236}">
                <a16:creationId xmlns:a16="http://schemas.microsoft.com/office/drawing/2014/main" id="{13CC1842-EFBB-4ACD-A02E-DFC59C8586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5" r="5546"/>
          <a:stretch/>
        </p:blipFill>
        <p:spPr>
          <a:xfrm>
            <a:off x="20" y="10"/>
            <a:ext cx="4546582" cy="6857990"/>
          </a:xfrm>
          <a:custGeom>
            <a:avLst/>
            <a:gdLst/>
            <a:ahLst/>
            <a:cxnLst/>
            <a:rect l="l" t="t" r="r" b="b"/>
            <a:pathLst>
              <a:path w="4546602" h="6858000">
                <a:moveTo>
                  <a:pt x="4221600" y="6662544"/>
                </a:moveTo>
                <a:lnTo>
                  <a:pt x="4210150" y="6683027"/>
                </a:lnTo>
                <a:lnTo>
                  <a:pt x="4207002" y="6702976"/>
                </a:lnTo>
                <a:lnTo>
                  <a:pt x="4207002" y="6702977"/>
                </a:lnTo>
                <a:cubicBezTo>
                  <a:pt x="4207407" y="6716169"/>
                  <a:pt x="4212552" y="6729219"/>
                  <a:pt x="4220838" y="6742553"/>
                </a:cubicBezTo>
                <a:lnTo>
                  <a:pt x="4220839" y="6742555"/>
                </a:lnTo>
                <a:lnTo>
                  <a:pt x="4240316" y="6812062"/>
                </a:lnTo>
                <a:lnTo>
                  <a:pt x="4235543" y="6776800"/>
                </a:lnTo>
                <a:lnTo>
                  <a:pt x="4220839" y="6742555"/>
                </a:lnTo>
                <a:lnTo>
                  <a:pt x="4220838" y="6742552"/>
                </a:lnTo>
                <a:lnTo>
                  <a:pt x="4207002" y="6702976"/>
                </a:lnTo>
                <a:close/>
                <a:moveTo>
                  <a:pt x="4189594" y="6564620"/>
                </a:moveTo>
                <a:lnTo>
                  <a:pt x="4189594" y="6564621"/>
                </a:lnTo>
                <a:cubicBezTo>
                  <a:pt x="4199883" y="6575479"/>
                  <a:pt x="4205977" y="6582147"/>
                  <a:pt x="4212073" y="6588626"/>
                </a:cubicBezTo>
                <a:lnTo>
                  <a:pt x="4228695" y="6625225"/>
                </a:lnTo>
                <a:lnTo>
                  <a:pt x="4221601" y="6662541"/>
                </a:lnTo>
                <a:lnTo>
                  <a:pt x="4221600" y="6662541"/>
                </a:lnTo>
                <a:lnTo>
                  <a:pt x="4221600" y="6662542"/>
                </a:lnTo>
                <a:lnTo>
                  <a:pt x="4221601" y="6662541"/>
                </a:lnTo>
                <a:lnTo>
                  <a:pt x="4228684" y="6645552"/>
                </a:lnTo>
                <a:lnTo>
                  <a:pt x="4228695" y="6625225"/>
                </a:lnTo>
                <a:lnTo>
                  <a:pt x="4228695" y="6625224"/>
                </a:lnTo>
                <a:cubicBezTo>
                  <a:pt x="4226599" y="6611342"/>
                  <a:pt x="4220551" y="6597578"/>
                  <a:pt x="4212073" y="6588625"/>
                </a:cubicBezTo>
                <a:close/>
                <a:moveTo>
                  <a:pt x="4269915" y="6438981"/>
                </a:moveTo>
                <a:lnTo>
                  <a:pt x="4249984" y="6463840"/>
                </a:lnTo>
                <a:lnTo>
                  <a:pt x="4249982" y="6463849"/>
                </a:lnTo>
                <a:lnTo>
                  <a:pt x="4236188" y="6513012"/>
                </a:lnTo>
                <a:lnTo>
                  <a:pt x="4217381" y="6546194"/>
                </a:lnTo>
                <a:lnTo>
                  <a:pt x="4217381" y="6546195"/>
                </a:lnTo>
                <a:lnTo>
                  <a:pt x="4233719" y="6521804"/>
                </a:lnTo>
                <a:lnTo>
                  <a:pt x="4236188" y="6513012"/>
                </a:lnTo>
                <a:lnTo>
                  <a:pt x="4238998" y="6508052"/>
                </a:lnTo>
                <a:lnTo>
                  <a:pt x="4249982" y="6463849"/>
                </a:lnTo>
                <a:lnTo>
                  <a:pt x="4249984" y="6463841"/>
                </a:lnTo>
                <a:cubicBezTo>
                  <a:pt x="4252937" y="6451650"/>
                  <a:pt x="4260413" y="6444077"/>
                  <a:pt x="4269915" y="6438981"/>
                </a:cubicBezTo>
                <a:close/>
                <a:moveTo>
                  <a:pt x="4355914" y="6364769"/>
                </a:moveTo>
                <a:lnTo>
                  <a:pt x="4354607" y="6387910"/>
                </a:lnTo>
                <a:lnTo>
                  <a:pt x="4351952" y="6393385"/>
                </a:lnTo>
                <a:lnTo>
                  <a:pt x="4345189" y="6407332"/>
                </a:lnTo>
                <a:lnTo>
                  <a:pt x="4345189" y="6407333"/>
                </a:lnTo>
                <a:lnTo>
                  <a:pt x="4351952" y="6393385"/>
                </a:lnTo>
                <a:lnTo>
                  <a:pt x="4354608" y="6387910"/>
                </a:lnTo>
                <a:close/>
                <a:moveTo>
                  <a:pt x="4116820" y="4221391"/>
                </a:moveTo>
                <a:lnTo>
                  <a:pt x="4116820" y="4221392"/>
                </a:lnTo>
                <a:cubicBezTo>
                  <a:pt x="4117582" y="4232061"/>
                  <a:pt x="4117772" y="4243873"/>
                  <a:pt x="4122536" y="4253015"/>
                </a:cubicBezTo>
                <a:cubicBezTo>
                  <a:pt x="4134729" y="4277402"/>
                  <a:pt x="4150349" y="4300071"/>
                  <a:pt x="4162352" y="4324646"/>
                </a:cubicBezTo>
                <a:lnTo>
                  <a:pt x="4171306" y="4363891"/>
                </a:lnTo>
                <a:lnTo>
                  <a:pt x="4170544" y="4482004"/>
                </a:lnTo>
                <a:cubicBezTo>
                  <a:pt x="4167876" y="4546776"/>
                  <a:pt x="4167304" y="4612500"/>
                  <a:pt x="4110534" y="4659174"/>
                </a:cubicBezTo>
                <a:cubicBezTo>
                  <a:pt x="4105962" y="4662986"/>
                  <a:pt x="4103294" y="4671176"/>
                  <a:pt x="4102532" y="4677655"/>
                </a:cubicBezTo>
                <a:cubicBezTo>
                  <a:pt x="4098913" y="4707564"/>
                  <a:pt x="4098531" y="4738235"/>
                  <a:pt x="4092625" y="4767764"/>
                </a:cubicBezTo>
                <a:cubicBezTo>
                  <a:pt x="4090244" y="4779575"/>
                  <a:pt x="4089435" y="4790386"/>
                  <a:pt x="4091316" y="4800483"/>
                </a:cubicBezTo>
                <a:lnTo>
                  <a:pt x="4091316" y="4800484"/>
                </a:lnTo>
                <a:cubicBezTo>
                  <a:pt x="4093197" y="4810581"/>
                  <a:pt x="4097770" y="4819964"/>
                  <a:pt x="4106152" y="4828917"/>
                </a:cubicBezTo>
                <a:lnTo>
                  <a:pt x="4128333" y="4863343"/>
                </a:lnTo>
                <a:lnTo>
                  <a:pt x="4135862" y="4889275"/>
                </a:lnTo>
                <a:lnTo>
                  <a:pt x="4134157" y="4912168"/>
                </a:lnTo>
                <a:cubicBezTo>
                  <a:pt x="4132442" y="4919978"/>
                  <a:pt x="4132085" y="4927122"/>
                  <a:pt x="4132755" y="4933805"/>
                </a:cubicBezTo>
                <a:lnTo>
                  <a:pt x="4132755" y="4933806"/>
                </a:lnTo>
                <a:lnTo>
                  <a:pt x="4132757" y="4933810"/>
                </a:lnTo>
                <a:lnTo>
                  <a:pt x="4137514" y="4952673"/>
                </a:lnTo>
                <a:lnTo>
                  <a:pt x="4140307" y="4957453"/>
                </a:lnTo>
                <a:lnTo>
                  <a:pt x="4141585" y="4961456"/>
                </a:lnTo>
                <a:cubicBezTo>
                  <a:pt x="4146096" y="4970097"/>
                  <a:pt x="4151802" y="4978393"/>
                  <a:pt x="4157589" y="4987038"/>
                </a:cubicBezTo>
                <a:cubicBezTo>
                  <a:pt x="4168828" y="5003802"/>
                  <a:pt x="4182926" y="5022853"/>
                  <a:pt x="4184068" y="5041522"/>
                </a:cubicBezTo>
                <a:cubicBezTo>
                  <a:pt x="4184687" y="5052096"/>
                  <a:pt x="4187605" y="5062300"/>
                  <a:pt x="4191284" y="5072376"/>
                </a:cubicBezTo>
                <a:lnTo>
                  <a:pt x="4197188" y="5087444"/>
                </a:lnTo>
                <a:lnTo>
                  <a:pt x="4210215" y="5133220"/>
                </a:lnTo>
                <a:lnTo>
                  <a:pt x="4210217" y="5133225"/>
                </a:lnTo>
                <a:lnTo>
                  <a:pt x="4203501" y="5166113"/>
                </a:lnTo>
                <a:lnTo>
                  <a:pt x="4203501" y="5166114"/>
                </a:lnTo>
                <a:cubicBezTo>
                  <a:pt x="4202739" y="5167638"/>
                  <a:pt x="4203311" y="5169781"/>
                  <a:pt x="4204192" y="5172091"/>
                </a:cubicBezTo>
                <a:lnTo>
                  <a:pt x="4206739" y="5179068"/>
                </a:lnTo>
                <a:lnTo>
                  <a:pt x="4206573" y="5229433"/>
                </a:lnTo>
                <a:lnTo>
                  <a:pt x="4196024" y="5248936"/>
                </a:lnTo>
                <a:lnTo>
                  <a:pt x="4183116" y="5272796"/>
                </a:lnTo>
                <a:cubicBezTo>
                  <a:pt x="4171471" y="5285441"/>
                  <a:pt x="4163765" y="5298595"/>
                  <a:pt x="4159213" y="5312288"/>
                </a:cubicBezTo>
                <a:lnTo>
                  <a:pt x="4158157" y="5321350"/>
                </a:lnTo>
                <a:lnTo>
                  <a:pt x="4155683" y="5326163"/>
                </a:lnTo>
                <a:lnTo>
                  <a:pt x="4154237" y="5355014"/>
                </a:lnTo>
                <a:lnTo>
                  <a:pt x="4154237" y="5355015"/>
                </a:lnTo>
                <a:cubicBezTo>
                  <a:pt x="4154886" y="5364883"/>
                  <a:pt x="4156589" y="5375003"/>
                  <a:pt x="4159113" y="5385385"/>
                </a:cubicBezTo>
                <a:cubicBezTo>
                  <a:pt x="4162352" y="5398722"/>
                  <a:pt x="4164638" y="5412058"/>
                  <a:pt x="4167304" y="5425583"/>
                </a:cubicBezTo>
                <a:cubicBezTo>
                  <a:pt x="4171114" y="5443871"/>
                  <a:pt x="4175116" y="5462352"/>
                  <a:pt x="4178926" y="5480638"/>
                </a:cubicBezTo>
                <a:lnTo>
                  <a:pt x="4183450" y="5507668"/>
                </a:lnTo>
                <a:lnTo>
                  <a:pt x="4172831" y="5531692"/>
                </a:lnTo>
                <a:lnTo>
                  <a:pt x="4172830" y="5531693"/>
                </a:lnTo>
                <a:cubicBezTo>
                  <a:pt x="4165781" y="5537600"/>
                  <a:pt x="4162589" y="5542649"/>
                  <a:pt x="4162685" y="5547578"/>
                </a:cubicBezTo>
                <a:lnTo>
                  <a:pt x="4162685" y="5547579"/>
                </a:lnTo>
                <a:cubicBezTo>
                  <a:pt x="4162780" y="5552508"/>
                  <a:pt x="4166162" y="5557318"/>
                  <a:pt x="4172258" y="5562747"/>
                </a:cubicBezTo>
                <a:cubicBezTo>
                  <a:pt x="4214932" y="5600468"/>
                  <a:pt x="4241603" y="5646190"/>
                  <a:pt x="4243506" y="5704484"/>
                </a:cubicBezTo>
                <a:cubicBezTo>
                  <a:pt x="4243888" y="5716486"/>
                  <a:pt x="4246554" y="5728679"/>
                  <a:pt x="4249412" y="5740489"/>
                </a:cubicBezTo>
                <a:cubicBezTo>
                  <a:pt x="4251127" y="5747729"/>
                  <a:pt x="4253033" y="5756494"/>
                  <a:pt x="4258177" y="5760874"/>
                </a:cubicBezTo>
                <a:cubicBezTo>
                  <a:pt x="4297420" y="5794975"/>
                  <a:pt x="4324663" y="5837458"/>
                  <a:pt x="4346573" y="5883752"/>
                </a:cubicBezTo>
                <a:lnTo>
                  <a:pt x="4346575" y="5883756"/>
                </a:lnTo>
                <a:lnTo>
                  <a:pt x="4364477" y="5935946"/>
                </a:lnTo>
                <a:lnTo>
                  <a:pt x="4364478" y="5935950"/>
                </a:lnTo>
                <a:lnTo>
                  <a:pt x="4360859" y="5993290"/>
                </a:lnTo>
                <a:lnTo>
                  <a:pt x="4360858" y="5993291"/>
                </a:lnTo>
                <a:cubicBezTo>
                  <a:pt x="4359717" y="6004531"/>
                  <a:pt x="4359906" y="6017485"/>
                  <a:pt x="4354382" y="6026440"/>
                </a:cubicBezTo>
                <a:cubicBezTo>
                  <a:pt x="4337045" y="6054825"/>
                  <a:pt x="4318377" y="6082258"/>
                  <a:pt x="4298182" y="6108738"/>
                </a:cubicBezTo>
                <a:cubicBezTo>
                  <a:pt x="4289514" y="6120074"/>
                  <a:pt x="4284561" y="6126884"/>
                  <a:pt x="4284490" y="6133314"/>
                </a:cubicBezTo>
                <a:lnTo>
                  <a:pt x="4284490" y="6133315"/>
                </a:lnTo>
                <a:lnTo>
                  <a:pt x="4288190" y="6143190"/>
                </a:lnTo>
                <a:lnTo>
                  <a:pt x="4300086" y="6155600"/>
                </a:lnTo>
                <a:lnTo>
                  <a:pt x="4300088" y="6155603"/>
                </a:lnTo>
                <a:cubicBezTo>
                  <a:pt x="4322377" y="6175798"/>
                  <a:pt x="4333998" y="6200945"/>
                  <a:pt x="4338759" y="6228757"/>
                </a:cubicBezTo>
                <a:lnTo>
                  <a:pt x="4356096" y="6361540"/>
                </a:lnTo>
                <a:lnTo>
                  <a:pt x="4356096" y="6361539"/>
                </a:lnTo>
                <a:cubicBezTo>
                  <a:pt x="4352476" y="6317151"/>
                  <a:pt x="4346190" y="6272764"/>
                  <a:pt x="4338759" y="6228756"/>
                </a:cubicBezTo>
                <a:cubicBezTo>
                  <a:pt x="4333998" y="6200944"/>
                  <a:pt x="4322377" y="6175797"/>
                  <a:pt x="4300088" y="6155602"/>
                </a:cubicBezTo>
                <a:lnTo>
                  <a:pt x="4300086" y="6155600"/>
                </a:lnTo>
                <a:lnTo>
                  <a:pt x="4284490" y="6133315"/>
                </a:lnTo>
                <a:lnTo>
                  <a:pt x="4298182" y="6108739"/>
                </a:lnTo>
                <a:cubicBezTo>
                  <a:pt x="4318377" y="6082259"/>
                  <a:pt x="4337045" y="6054826"/>
                  <a:pt x="4354382" y="6026441"/>
                </a:cubicBezTo>
                <a:cubicBezTo>
                  <a:pt x="4359906" y="6017486"/>
                  <a:pt x="4359717" y="6004532"/>
                  <a:pt x="4360858" y="5993292"/>
                </a:cubicBezTo>
                <a:lnTo>
                  <a:pt x="4360859" y="5993290"/>
                </a:lnTo>
                <a:lnTo>
                  <a:pt x="4364311" y="5964477"/>
                </a:lnTo>
                <a:lnTo>
                  <a:pt x="4364478" y="5935950"/>
                </a:lnTo>
                <a:lnTo>
                  <a:pt x="4364478" y="5935949"/>
                </a:lnTo>
                <a:lnTo>
                  <a:pt x="4364477" y="5935946"/>
                </a:lnTo>
                <a:lnTo>
                  <a:pt x="4357598" y="5909351"/>
                </a:lnTo>
                <a:lnTo>
                  <a:pt x="4346575" y="5883756"/>
                </a:lnTo>
                <a:lnTo>
                  <a:pt x="4346573" y="5883751"/>
                </a:lnTo>
                <a:cubicBezTo>
                  <a:pt x="4324663" y="5837457"/>
                  <a:pt x="4297420" y="5794974"/>
                  <a:pt x="4258177" y="5760873"/>
                </a:cubicBezTo>
                <a:cubicBezTo>
                  <a:pt x="4253033" y="5756493"/>
                  <a:pt x="4251127" y="5747728"/>
                  <a:pt x="4249412" y="5740488"/>
                </a:cubicBezTo>
                <a:cubicBezTo>
                  <a:pt x="4246554" y="5728678"/>
                  <a:pt x="4243888" y="5716485"/>
                  <a:pt x="4243506" y="5704483"/>
                </a:cubicBezTo>
                <a:cubicBezTo>
                  <a:pt x="4241603" y="5646189"/>
                  <a:pt x="4214932" y="5600467"/>
                  <a:pt x="4172258" y="5562746"/>
                </a:cubicBezTo>
                <a:lnTo>
                  <a:pt x="4162685" y="5547578"/>
                </a:lnTo>
                <a:lnTo>
                  <a:pt x="4172830" y="5531694"/>
                </a:lnTo>
                <a:lnTo>
                  <a:pt x="4172831" y="5531692"/>
                </a:lnTo>
                <a:lnTo>
                  <a:pt x="4181230" y="5520422"/>
                </a:lnTo>
                <a:lnTo>
                  <a:pt x="4183450" y="5507668"/>
                </a:lnTo>
                <a:lnTo>
                  <a:pt x="4183450" y="5507667"/>
                </a:lnTo>
                <a:cubicBezTo>
                  <a:pt x="4183403" y="5498832"/>
                  <a:pt x="4180831" y="5489497"/>
                  <a:pt x="4178926" y="5480637"/>
                </a:cubicBezTo>
                <a:cubicBezTo>
                  <a:pt x="4175116" y="5462351"/>
                  <a:pt x="4171114" y="5443870"/>
                  <a:pt x="4167304" y="5425582"/>
                </a:cubicBezTo>
                <a:cubicBezTo>
                  <a:pt x="4164638" y="5412057"/>
                  <a:pt x="4162352" y="5398721"/>
                  <a:pt x="4159113" y="5385384"/>
                </a:cubicBezTo>
                <a:lnTo>
                  <a:pt x="4154237" y="5355014"/>
                </a:lnTo>
                <a:lnTo>
                  <a:pt x="4158157" y="5321350"/>
                </a:lnTo>
                <a:lnTo>
                  <a:pt x="4183116" y="5272797"/>
                </a:lnTo>
                <a:lnTo>
                  <a:pt x="4196024" y="5248936"/>
                </a:lnTo>
                <a:lnTo>
                  <a:pt x="4206573" y="5229434"/>
                </a:lnTo>
                <a:cubicBezTo>
                  <a:pt x="4210407" y="5213598"/>
                  <a:pt x="4210359" y="5196595"/>
                  <a:pt x="4206739" y="5179068"/>
                </a:cubicBezTo>
                <a:lnTo>
                  <a:pt x="4206739" y="5179067"/>
                </a:lnTo>
                <a:cubicBezTo>
                  <a:pt x="4206263" y="5176876"/>
                  <a:pt x="4205074" y="5174400"/>
                  <a:pt x="4204192" y="5172090"/>
                </a:cubicBezTo>
                <a:lnTo>
                  <a:pt x="4203501" y="5166114"/>
                </a:lnTo>
                <a:lnTo>
                  <a:pt x="4210217" y="5133225"/>
                </a:lnTo>
                <a:lnTo>
                  <a:pt x="4210217" y="5133224"/>
                </a:lnTo>
                <a:lnTo>
                  <a:pt x="4210215" y="5133220"/>
                </a:lnTo>
                <a:lnTo>
                  <a:pt x="4203072" y="5102461"/>
                </a:lnTo>
                <a:lnTo>
                  <a:pt x="4197188" y="5087444"/>
                </a:lnTo>
                <a:lnTo>
                  <a:pt x="4197182" y="5087423"/>
                </a:lnTo>
                <a:cubicBezTo>
                  <a:pt x="4191096" y="5072411"/>
                  <a:pt x="4184997" y="5057381"/>
                  <a:pt x="4184068" y="5041521"/>
                </a:cubicBezTo>
                <a:cubicBezTo>
                  <a:pt x="4182926" y="5022852"/>
                  <a:pt x="4168828" y="5003801"/>
                  <a:pt x="4157589" y="4987037"/>
                </a:cubicBezTo>
                <a:lnTo>
                  <a:pt x="4140307" y="4957453"/>
                </a:lnTo>
                <a:lnTo>
                  <a:pt x="4132757" y="4933810"/>
                </a:lnTo>
                <a:lnTo>
                  <a:pt x="4132755" y="4933805"/>
                </a:lnTo>
                <a:lnTo>
                  <a:pt x="4134157" y="4912169"/>
                </a:lnTo>
                <a:cubicBezTo>
                  <a:pt x="4135919" y="4904359"/>
                  <a:pt x="4136431" y="4896714"/>
                  <a:pt x="4135862" y="4889276"/>
                </a:cubicBezTo>
                <a:lnTo>
                  <a:pt x="4135862" y="4889275"/>
                </a:lnTo>
                <a:lnTo>
                  <a:pt x="4131084" y="4867614"/>
                </a:lnTo>
                <a:lnTo>
                  <a:pt x="4128333" y="4863343"/>
                </a:lnTo>
                <a:lnTo>
                  <a:pt x="4126583" y="4857317"/>
                </a:lnTo>
                <a:cubicBezTo>
                  <a:pt x="4121440" y="4847214"/>
                  <a:pt x="4114439" y="4837703"/>
                  <a:pt x="4106152" y="4828916"/>
                </a:cubicBezTo>
                <a:lnTo>
                  <a:pt x="4091316" y="4800483"/>
                </a:lnTo>
                <a:lnTo>
                  <a:pt x="4092625" y="4767765"/>
                </a:lnTo>
                <a:cubicBezTo>
                  <a:pt x="4098531" y="4738236"/>
                  <a:pt x="4098913" y="4707565"/>
                  <a:pt x="4102532" y="4677656"/>
                </a:cubicBezTo>
                <a:cubicBezTo>
                  <a:pt x="4103294" y="4671177"/>
                  <a:pt x="4105962" y="4662987"/>
                  <a:pt x="4110534" y="4659175"/>
                </a:cubicBezTo>
                <a:cubicBezTo>
                  <a:pt x="4167304" y="4612501"/>
                  <a:pt x="4167876" y="4546777"/>
                  <a:pt x="4170544" y="4482005"/>
                </a:cubicBezTo>
                <a:cubicBezTo>
                  <a:pt x="4172258" y="4442762"/>
                  <a:pt x="4172258" y="4403326"/>
                  <a:pt x="4171306" y="4363891"/>
                </a:cubicBezTo>
                <a:lnTo>
                  <a:pt x="4171306" y="4363890"/>
                </a:lnTo>
                <a:cubicBezTo>
                  <a:pt x="4171114" y="4350554"/>
                  <a:pt x="4168066" y="4336457"/>
                  <a:pt x="4162352" y="4324645"/>
                </a:cubicBezTo>
                <a:cubicBezTo>
                  <a:pt x="4150349" y="4300070"/>
                  <a:pt x="4134729" y="4277401"/>
                  <a:pt x="4122536" y="4253014"/>
                </a:cubicBezTo>
                <a:close/>
                <a:moveTo>
                  <a:pt x="4113010" y="4165383"/>
                </a:moveTo>
                <a:lnTo>
                  <a:pt x="4113010" y="4165384"/>
                </a:lnTo>
                <a:lnTo>
                  <a:pt x="4116915" y="4192388"/>
                </a:lnTo>
                <a:lnTo>
                  <a:pt x="4116915" y="4192387"/>
                </a:lnTo>
                <a:cubicBezTo>
                  <a:pt x="4117011" y="4182767"/>
                  <a:pt x="4116439" y="4173480"/>
                  <a:pt x="4113010" y="4165383"/>
                </a:cubicBezTo>
                <a:close/>
                <a:moveTo>
                  <a:pt x="4100628" y="3885338"/>
                </a:moveTo>
                <a:lnTo>
                  <a:pt x="4100628" y="3885339"/>
                </a:lnTo>
                <a:cubicBezTo>
                  <a:pt x="4110344" y="3897722"/>
                  <a:pt x="4117750" y="3910319"/>
                  <a:pt x="4123009" y="3923125"/>
                </a:cubicBezTo>
                <a:lnTo>
                  <a:pt x="4132513" y="3962160"/>
                </a:lnTo>
                <a:lnTo>
                  <a:pt x="4116821" y="4043838"/>
                </a:lnTo>
                <a:lnTo>
                  <a:pt x="4116820" y="4043839"/>
                </a:lnTo>
                <a:cubicBezTo>
                  <a:pt x="4108057" y="4063842"/>
                  <a:pt x="4102675" y="4083702"/>
                  <a:pt x="4101699" y="4103825"/>
                </a:cubicBezTo>
                <a:lnTo>
                  <a:pt x="4101699" y="4103826"/>
                </a:lnTo>
                <a:lnTo>
                  <a:pt x="4103666" y="4134255"/>
                </a:lnTo>
                <a:lnTo>
                  <a:pt x="4113010" y="4165382"/>
                </a:lnTo>
                <a:lnTo>
                  <a:pt x="4101699" y="4103826"/>
                </a:lnTo>
                <a:lnTo>
                  <a:pt x="4116820" y="4043840"/>
                </a:lnTo>
                <a:lnTo>
                  <a:pt x="4116821" y="4043838"/>
                </a:lnTo>
                <a:lnTo>
                  <a:pt x="4130123" y="4002410"/>
                </a:lnTo>
                <a:lnTo>
                  <a:pt x="4132513" y="3962160"/>
                </a:lnTo>
                <a:lnTo>
                  <a:pt x="4132513" y="3962159"/>
                </a:lnTo>
                <a:cubicBezTo>
                  <a:pt x="4130251" y="3935727"/>
                  <a:pt x="4120060" y="3910104"/>
                  <a:pt x="4100628" y="3885338"/>
                </a:cubicBezTo>
                <a:close/>
                <a:moveTo>
                  <a:pt x="4115391" y="3670561"/>
                </a:moveTo>
                <a:lnTo>
                  <a:pt x="4117820" y="3680164"/>
                </a:lnTo>
                <a:lnTo>
                  <a:pt x="4113772" y="3734837"/>
                </a:lnTo>
                <a:lnTo>
                  <a:pt x="4113772" y="3734838"/>
                </a:lnTo>
                <a:cubicBezTo>
                  <a:pt x="4112820" y="3741316"/>
                  <a:pt x="4111486" y="3749126"/>
                  <a:pt x="4114154" y="3754653"/>
                </a:cubicBezTo>
                <a:lnTo>
                  <a:pt x="4120511" y="3789776"/>
                </a:lnTo>
                <a:lnTo>
                  <a:pt x="4105580" y="3822472"/>
                </a:lnTo>
                <a:cubicBezTo>
                  <a:pt x="4098532" y="3831902"/>
                  <a:pt x="4092912" y="3842046"/>
                  <a:pt x="4091245" y="3852619"/>
                </a:cubicBezTo>
                <a:lnTo>
                  <a:pt x="4091245" y="3852620"/>
                </a:lnTo>
                <a:lnTo>
                  <a:pt x="4092025" y="3868764"/>
                </a:lnTo>
                <a:lnTo>
                  <a:pt x="4100628" y="3885337"/>
                </a:lnTo>
                <a:lnTo>
                  <a:pt x="4091245" y="3852620"/>
                </a:lnTo>
                <a:lnTo>
                  <a:pt x="4105580" y="3822473"/>
                </a:lnTo>
                <a:cubicBezTo>
                  <a:pt x="4113772" y="3811614"/>
                  <a:pt x="4118916" y="3800897"/>
                  <a:pt x="4120511" y="3789777"/>
                </a:cubicBezTo>
                <a:lnTo>
                  <a:pt x="4120511" y="3789776"/>
                </a:lnTo>
                <a:cubicBezTo>
                  <a:pt x="4122107" y="3778655"/>
                  <a:pt x="4120154" y="3767130"/>
                  <a:pt x="4114154" y="3754652"/>
                </a:cubicBezTo>
                <a:lnTo>
                  <a:pt x="4113772" y="3734838"/>
                </a:lnTo>
                <a:lnTo>
                  <a:pt x="4117820" y="3680164"/>
                </a:lnTo>
                <a:lnTo>
                  <a:pt x="4117820" y="3680163"/>
                </a:lnTo>
                <a:close/>
                <a:moveTo>
                  <a:pt x="4185711" y="2836172"/>
                </a:moveTo>
                <a:lnTo>
                  <a:pt x="4177020" y="2848793"/>
                </a:lnTo>
                <a:cubicBezTo>
                  <a:pt x="4172020" y="2865010"/>
                  <a:pt x="4166162" y="2881307"/>
                  <a:pt x="4161416" y="2897785"/>
                </a:cubicBezTo>
                <a:lnTo>
                  <a:pt x="4160387" y="2903551"/>
                </a:lnTo>
                <a:lnTo>
                  <a:pt x="4157113" y="2914328"/>
                </a:lnTo>
                <a:lnTo>
                  <a:pt x="4152482" y="2947859"/>
                </a:lnTo>
                <a:lnTo>
                  <a:pt x="4152481" y="2947862"/>
                </a:lnTo>
                <a:lnTo>
                  <a:pt x="4152481" y="2947863"/>
                </a:lnTo>
                <a:cubicBezTo>
                  <a:pt x="4152112" y="2959157"/>
                  <a:pt x="4153112" y="2970576"/>
                  <a:pt x="4156065" y="2982149"/>
                </a:cubicBezTo>
                <a:lnTo>
                  <a:pt x="4167758" y="3077402"/>
                </a:lnTo>
                <a:lnTo>
                  <a:pt x="4155303" y="3172654"/>
                </a:lnTo>
                <a:cubicBezTo>
                  <a:pt x="4129394" y="3276480"/>
                  <a:pt x="4101962" y="3380305"/>
                  <a:pt x="4107676" y="3489467"/>
                </a:cubicBezTo>
                <a:cubicBezTo>
                  <a:pt x="4108628" y="3507563"/>
                  <a:pt x="4097007" y="3529090"/>
                  <a:pt x="4085577" y="3544713"/>
                </a:cubicBezTo>
                <a:cubicBezTo>
                  <a:pt x="4074719" y="3559668"/>
                  <a:pt x="4068860" y="3566811"/>
                  <a:pt x="4067955" y="3574408"/>
                </a:cubicBezTo>
                <a:lnTo>
                  <a:pt x="4067956" y="3574408"/>
                </a:lnTo>
                <a:lnTo>
                  <a:pt x="4067955" y="3574409"/>
                </a:lnTo>
                <a:cubicBezTo>
                  <a:pt x="4067050" y="3582005"/>
                  <a:pt x="4071099" y="3590054"/>
                  <a:pt x="4080053" y="3606818"/>
                </a:cubicBezTo>
                <a:cubicBezTo>
                  <a:pt x="4084435" y="3614820"/>
                  <a:pt x="4087101" y="3624726"/>
                  <a:pt x="4093579" y="3630633"/>
                </a:cubicBezTo>
                <a:lnTo>
                  <a:pt x="4109452" y="3651926"/>
                </a:lnTo>
                <a:lnTo>
                  <a:pt x="4093579" y="3630632"/>
                </a:lnTo>
                <a:cubicBezTo>
                  <a:pt x="4087101" y="3624725"/>
                  <a:pt x="4084435" y="3614819"/>
                  <a:pt x="4080053" y="3606817"/>
                </a:cubicBezTo>
                <a:cubicBezTo>
                  <a:pt x="4075576" y="3598435"/>
                  <a:pt x="4072325" y="3592232"/>
                  <a:pt x="4070307" y="3587174"/>
                </a:cubicBezTo>
                <a:lnTo>
                  <a:pt x="4067956" y="3574408"/>
                </a:lnTo>
                <a:lnTo>
                  <a:pt x="4073034" y="3562321"/>
                </a:lnTo>
                <a:cubicBezTo>
                  <a:pt x="4075969" y="3557716"/>
                  <a:pt x="4080148" y="3552191"/>
                  <a:pt x="4085577" y="3544714"/>
                </a:cubicBezTo>
                <a:cubicBezTo>
                  <a:pt x="4097007" y="3529091"/>
                  <a:pt x="4108628" y="3507564"/>
                  <a:pt x="4107676" y="3489468"/>
                </a:cubicBezTo>
                <a:cubicBezTo>
                  <a:pt x="4101962" y="3380306"/>
                  <a:pt x="4129394" y="3276481"/>
                  <a:pt x="4155303" y="3172655"/>
                </a:cubicBezTo>
                <a:cubicBezTo>
                  <a:pt x="4163305" y="3140650"/>
                  <a:pt x="4167543" y="3109026"/>
                  <a:pt x="4167758" y="3077402"/>
                </a:cubicBezTo>
                <a:lnTo>
                  <a:pt x="4167758" y="3077401"/>
                </a:lnTo>
                <a:cubicBezTo>
                  <a:pt x="4167972" y="3045777"/>
                  <a:pt x="4164162" y="3014153"/>
                  <a:pt x="4156065" y="2982148"/>
                </a:cubicBezTo>
                <a:lnTo>
                  <a:pt x="4152481" y="2947863"/>
                </a:lnTo>
                <a:lnTo>
                  <a:pt x="4152482" y="2947859"/>
                </a:lnTo>
                <a:lnTo>
                  <a:pt x="4160387" y="2903551"/>
                </a:lnTo>
                <a:lnTo>
                  <a:pt x="4177020" y="2848794"/>
                </a:lnTo>
                <a:cubicBezTo>
                  <a:pt x="4178353" y="2844317"/>
                  <a:pt x="4181639" y="2839983"/>
                  <a:pt x="4185711" y="2836173"/>
                </a:cubicBezTo>
                <a:close/>
                <a:moveTo>
                  <a:pt x="3701225" y="1508458"/>
                </a:moveTo>
                <a:lnTo>
                  <a:pt x="3673131" y="1596214"/>
                </a:lnTo>
                <a:cubicBezTo>
                  <a:pt x="3670654" y="1604979"/>
                  <a:pt x="3672179" y="1615837"/>
                  <a:pt x="3675036" y="1624981"/>
                </a:cubicBezTo>
                <a:cubicBezTo>
                  <a:pt x="3684752" y="1656224"/>
                  <a:pt x="3709137" y="1676037"/>
                  <a:pt x="3731617" y="1697754"/>
                </a:cubicBezTo>
                <a:cubicBezTo>
                  <a:pt x="3741524" y="1707280"/>
                  <a:pt x="3748572" y="1720424"/>
                  <a:pt x="3754286" y="1733189"/>
                </a:cubicBezTo>
                <a:cubicBezTo>
                  <a:pt x="3768957" y="1766336"/>
                  <a:pt x="3782101" y="1800247"/>
                  <a:pt x="3796007" y="1833776"/>
                </a:cubicBezTo>
                <a:cubicBezTo>
                  <a:pt x="3797341" y="1837014"/>
                  <a:pt x="3800770" y="1839680"/>
                  <a:pt x="3803628" y="1842159"/>
                </a:cubicBezTo>
                <a:cubicBezTo>
                  <a:pt x="3833729" y="1866923"/>
                  <a:pt x="3864018" y="1891498"/>
                  <a:pt x="3894119" y="1916455"/>
                </a:cubicBezTo>
                <a:cubicBezTo>
                  <a:pt x="3899833" y="1921217"/>
                  <a:pt x="3904025" y="1928077"/>
                  <a:pt x="3909549" y="1933220"/>
                </a:cubicBezTo>
                <a:cubicBezTo>
                  <a:pt x="3917169" y="1940460"/>
                  <a:pt x="3924410" y="1949604"/>
                  <a:pt x="3933554" y="1953414"/>
                </a:cubicBezTo>
                <a:cubicBezTo>
                  <a:pt x="3962319" y="1965225"/>
                  <a:pt x="3974703" y="1987895"/>
                  <a:pt x="3980037" y="2016470"/>
                </a:cubicBezTo>
                <a:cubicBezTo>
                  <a:pt x="3984990" y="2042571"/>
                  <a:pt x="3989182" y="2068670"/>
                  <a:pt x="3994896" y="2094579"/>
                </a:cubicBezTo>
                <a:cubicBezTo>
                  <a:pt x="4001754" y="2126202"/>
                  <a:pt x="4009184" y="2157637"/>
                  <a:pt x="4017567" y="2188880"/>
                </a:cubicBezTo>
                <a:cubicBezTo>
                  <a:pt x="4021187" y="2202405"/>
                  <a:pt x="4025377" y="2216693"/>
                  <a:pt x="4032807" y="2228315"/>
                </a:cubicBezTo>
                <a:cubicBezTo>
                  <a:pt x="4053382" y="2260891"/>
                  <a:pt x="4067288" y="2295754"/>
                  <a:pt x="4061764" y="2334045"/>
                </a:cubicBezTo>
                <a:cubicBezTo>
                  <a:pt x="4057382" y="2364716"/>
                  <a:pt x="4068622" y="2390435"/>
                  <a:pt x="4086149" y="2409486"/>
                </a:cubicBezTo>
                <a:cubicBezTo>
                  <a:pt x="4094103" y="2418155"/>
                  <a:pt x="4099616" y="2426977"/>
                  <a:pt x="4103250" y="2435913"/>
                </a:cubicBezTo>
                <a:lnTo>
                  <a:pt x="4109081" y="2463018"/>
                </a:lnTo>
                <a:lnTo>
                  <a:pt x="4109080" y="2463031"/>
                </a:lnTo>
                <a:lnTo>
                  <a:pt x="4100439" y="2518262"/>
                </a:lnTo>
                <a:lnTo>
                  <a:pt x="4100438" y="2518264"/>
                </a:lnTo>
                <a:cubicBezTo>
                  <a:pt x="4097771" y="2527790"/>
                  <a:pt x="4096627" y="2536458"/>
                  <a:pt x="4096794" y="2545006"/>
                </a:cubicBezTo>
                <a:lnTo>
                  <a:pt x="4096794" y="2545007"/>
                </a:lnTo>
                <a:cubicBezTo>
                  <a:pt x="4096960" y="2553556"/>
                  <a:pt x="4098437" y="2561986"/>
                  <a:pt x="4101008" y="2571035"/>
                </a:cubicBezTo>
                <a:cubicBezTo>
                  <a:pt x="4113010" y="2612946"/>
                  <a:pt x="4145587" y="2640951"/>
                  <a:pt x="4174162" y="2668002"/>
                </a:cubicBezTo>
                <a:cubicBezTo>
                  <a:pt x="4198547" y="2691055"/>
                  <a:pt x="4212264" y="2716964"/>
                  <a:pt x="4222552" y="2745349"/>
                </a:cubicBezTo>
                <a:lnTo>
                  <a:pt x="4222553" y="2745352"/>
                </a:lnTo>
                <a:lnTo>
                  <a:pt x="4228473" y="2778006"/>
                </a:lnTo>
                <a:lnTo>
                  <a:pt x="4228053" y="2785440"/>
                </a:lnTo>
                <a:lnTo>
                  <a:pt x="4217974" y="2811780"/>
                </a:lnTo>
                <a:lnTo>
                  <a:pt x="4217970" y="2811787"/>
                </a:lnTo>
                <a:lnTo>
                  <a:pt x="4217971" y="2811787"/>
                </a:lnTo>
                <a:lnTo>
                  <a:pt x="4217974" y="2811780"/>
                </a:lnTo>
                <a:lnTo>
                  <a:pt x="4227624" y="2793023"/>
                </a:lnTo>
                <a:lnTo>
                  <a:pt x="4228053" y="2785440"/>
                </a:lnTo>
                <a:lnTo>
                  <a:pt x="4229253" y="2782305"/>
                </a:lnTo>
                <a:lnTo>
                  <a:pt x="4228473" y="2778006"/>
                </a:lnTo>
                <a:lnTo>
                  <a:pt x="4228883" y="2770757"/>
                </a:lnTo>
                <a:lnTo>
                  <a:pt x="4222553" y="2745352"/>
                </a:lnTo>
                <a:lnTo>
                  <a:pt x="4222552" y="2745348"/>
                </a:lnTo>
                <a:cubicBezTo>
                  <a:pt x="4212264" y="2716963"/>
                  <a:pt x="4198547" y="2691054"/>
                  <a:pt x="4174162" y="2668001"/>
                </a:cubicBezTo>
                <a:cubicBezTo>
                  <a:pt x="4145587" y="2640950"/>
                  <a:pt x="4113010" y="2612945"/>
                  <a:pt x="4101008" y="2571034"/>
                </a:cubicBezTo>
                <a:lnTo>
                  <a:pt x="4096794" y="2545007"/>
                </a:lnTo>
                <a:lnTo>
                  <a:pt x="4100438" y="2518265"/>
                </a:lnTo>
                <a:lnTo>
                  <a:pt x="4100439" y="2518262"/>
                </a:lnTo>
                <a:lnTo>
                  <a:pt x="4107019" y="2490551"/>
                </a:lnTo>
                <a:lnTo>
                  <a:pt x="4109080" y="2463031"/>
                </a:lnTo>
                <a:lnTo>
                  <a:pt x="4109082" y="2463019"/>
                </a:lnTo>
                <a:lnTo>
                  <a:pt x="4109081" y="2463018"/>
                </a:lnTo>
                <a:lnTo>
                  <a:pt x="4109082" y="2463018"/>
                </a:lnTo>
                <a:cubicBezTo>
                  <a:pt x="4108200" y="2444777"/>
                  <a:pt x="4102057" y="2426822"/>
                  <a:pt x="4086149" y="2409485"/>
                </a:cubicBezTo>
                <a:cubicBezTo>
                  <a:pt x="4068622" y="2390434"/>
                  <a:pt x="4057382" y="2364715"/>
                  <a:pt x="4061764" y="2334044"/>
                </a:cubicBezTo>
                <a:cubicBezTo>
                  <a:pt x="4067288" y="2295753"/>
                  <a:pt x="4053382" y="2260890"/>
                  <a:pt x="4032807" y="2228314"/>
                </a:cubicBezTo>
                <a:cubicBezTo>
                  <a:pt x="4025377" y="2216692"/>
                  <a:pt x="4021187" y="2202404"/>
                  <a:pt x="4017567" y="2188879"/>
                </a:cubicBezTo>
                <a:cubicBezTo>
                  <a:pt x="4009184" y="2157636"/>
                  <a:pt x="4001754" y="2126201"/>
                  <a:pt x="3994896" y="2094578"/>
                </a:cubicBezTo>
                <a:cubicBezTo>
                  <a:pt x="3989182" y="2068669"/>
                  <a:pt x="3984990" y="2042570"/>
                  <a:pt x="3980037" y="2016469"/>
                </a:cubicBezTo>
                <a:cubicBezTo>
                  <a:pt x="3974703" y="1987894"/>
                  <a:pt x="3962319" y="1965224"/>
                  <a:pt x="3933554" y="1953413"/>
                </a:cubicBezTo>
                <a:cubicBezTo>
                  <a:pt x="3924410" y="1949603"/>
                  <a:pt x="3917169" y="1940459"/>
                  <a:pt x="3909549" y="1933219"/>
                </a:cubicBezTo>
                <a:cubicBezTo>
                  <a:pt x="3904025" y="1928076"/>
                  <a:pt x="3899833" y="1921216"/>
                  <a:pt x="3894119" y="1916454"/>
                </a:cubicBezTo>
                <a:cubicBezTo>
                  <a:pt x="3864018" y="1891497"/>
                  <a:pt x="3833729" y="1866922"/>
                  <a:pt x="3803628" y="1842158"/>
                </a:cubicBezTo>
                <a:cubicBezTo>
                  <a:pt x="3800770" y="1839679"/>
                  <a:pt x="3797341" y="1837013"/>
                  <a:pt x="3796007" y="1833775"/>
                </a:cubicBezTo>
                <a:cubicBezTo>
                  <a:pt x="3782101" y="1800246"/>
                  <a:pt x="3768958" y="1766335"/>
                  <a:pt x="3754286" y="1733188"/>
                </a:cubicBezTo>
                <a:cubicBezTo>
                  <a:pt x="3748572" y="1720423"/>
                  <a:pt x="3741524" y="1707279"/>
                  <a:pt x="3731618" y="1697753"/>
                </a:cubicBezTo>
                <a:cubicBezTo>
                  <a:pt x="3709138" y="1676036"/>
                  <a:pt x="3684752" y="1656223"/>
                  <a:pt x="3675036" y="1624980"/>
                </a:cubicBezTo>
                <a:cubicBezTo>
                  <a:pt x="3672180" y="1615836"/>
                  <a:pt x="3670655" y="1604978"/>
                  <a:pt x="3673132" y="1596213"/>
                </a:cubicBezTo>
                <a:close/>
                <a:moveTo>
                  <a:pt x="3719830" y="1459073"/>
                </a:moveTo>
                <a:lnTo>
                  <a:pt x="3719829" y="1459074"/>
                </a:lnTo>
                <a:lnTo>
                  <a:pt x="3710612" y="1481572"/>
                </a:lnTo>
                <a:close/>
                <a:moveTo>
                  <a:pt x="3739023" y="1268758"/>
                </a:moveTo>
                <a:cubicBezTo>
                  <a:pt x="3739475" y="1275402"/>
                  <a:pt x="3741047" y="1281689"/>
                  <a:pt x="3744190" y="1286070"/>
                </a:cubicBezTo>
                <a:cubicBezTo>
                  <a:pt x="3758763" y="1306930"/>
                  <a:pt x="3765003" y="1328553"/>
                  <a:pt x="3766527" y="1350628"/>
                </a:cubicBezTo>
                <a:lnTo>
                  <a:pt x="3760933" y="1413840"/>
                </a:lnTo>
                <a:lnTo>
                  <a:pt x="3766528" y="1350627"/>
                </a:lnTo>
                <a:cubicBezTo>
                  <a:pt x="3765003" y="1328552"/>
                  <a:pt x="3758764" y="1306930"/>
                  <a:pt x="3744190" y="1286069"/>
                </a:cubicBezTo>
                <a:close/>
                <a:moveTo>
                  <a:pt x="3680752" y="773035"/>
                </a:moveTo>
                <a:lnTo>
                  <a:pt x="3680752" y="773036"/>
                </a:lnTo>
                <a:cubicBezTo>
                  <a:pt x="3683038" y="800277"/>
                  <a:pt x="3686276" y="827330"/>
                  <a:pt x="3688752" y="854380"/>
                </a:cubicBezTo>
                <a:cubicBezTo>
                  <a:pt x="3691038" y="878957"/>
                  <a:pt x="3691800" y="903723"/>
                  <a:pt x="3719805" y="915344"/>
                </a:cubicBezTo>
                <a:cubicBezTo>
                  <a:pt x="3724187" y="917060"/>
                  <a:pt x="3727425" y="922774"/>
                  <a:pt x="3730283" y="927156"/>
                </a:cubicBezTo>
                <a:cubicBezTo>
                  <a:pt x="3774291" y="994786"/>
                  <a:pt x="3773147" y="1030981"/>
                  <a:pt x="3726663" y="1097088"/>
                </a:cubicBezTo>
                <a:cubicBezTo>
                  <a:pt x="3721901" y="1103946"/>
                  <a:pt x="3718471" y="1118614"/>
                  <a:pt x="3722281" y="1123186"/>
                </a:cubicBezTo>
                <a:cubicBezTo>
                  <a:pt x="3738093" y="1142618"/>
                  <a:pt x="3745142" y="1162954"/>
                  <a:pt x="3747000" y="1184029"/>
                </a:cubicBezTo>
                <a:cubicBezTo>
                  <a:pt x="3745142" y="1162954"/>
                  <a:pt x="3738094" y="1142617"/>
                  <a:pt x="3722282" y="1123185"/>
                </a:cubicBezTo>
                <a:cubicBezTo>
                  <a:pt x="3718472" y="1118613"/>
                  <a:pt x="3721902" y="1103945"/>
                  <a:pt x="3726664" y="1097087"/>
                </a:cubicBezTo>
                <a:cubicBezTo>
                  <a:pt x="3773148" y="1030980"/>
                  <a:pt x="3774292" y="994785"/>
                  <a:pt x="3730284" y="927155"/>
                </a:cubicBezTo>
                <a:cubicBezTo>
                  <a:pt x="3727426" y="922773"/>
                  <a:pt x="3724188" y="917059"/>
                  <a:pt x="3719806" y="915343"/>
                </a:cubicBezTo>
                <a:cubicBezTo>
                  <a:pt x="3691800" y="903722"/>
                  <a:pt x="3691038" y="878956"/>
                  <a:pt x="3688752" y="854379"/>
                </a:cubicBezTo>
                <a:close/>
                <a:moveTo>
                  <a:pt x="3736153" y="517851"/>
                </a:moveTo>
                <a:lnTo>
                  <a:pt x="3727235" y="556048"/>
                </a:lnTo>
                <a:cubicBezTo>
                  <a:pt x="3725139" y="564049"/>
                  <a:pt x="3719615" y="572623"/>
                  <a:pt x="3720757" y="580051"/>
                </a:cubicBezTo>
                <a:cubicBezTo>
                  <a:pt x="3724091" y="601579"/>
                  <a:pt x="3721662" y="622201"/>
                  <a:pt x="3717376" y="642538"/>
                </a:cubicBezTo>
                <a:lnTo>
                  <a:pt x="3704853" y="694928"/>
                </a:lnTo>
                <a:lnTo>
                  <a:pt x="3717377" y="642537"/>
                </a:lnTo>
                <a:cubicBezTo>
                  <a:pt x="3721663" y="622201"/>
                  <a:pt x="3724092" y="601578"/>
                  <a:pt x="3720758" y="580050"/>
                </a:cubicBezTo>
                <a:cubicBezTo>
                  <a:pt x="3719616" y="572622"/>
                  <a:pt x="3725140" y="564048"/>
                  <a:pt x="3727236" y="556047"/>
                </a:cubicBezTo>
                <a:close/>
                <a:moveTo>
                  <a:pt x="3749448" y="298169"/>
                </a:moveTo>
                <a:lnTo>
                  <a:pt x="3734666" y="313533"/>
                </a:lnTo>
                <a:lnTo>
                  <a:pt x="3734666" y="313533"/>
                </a:lnTo>
                <a:lnTo>
                  <a:pt x="3734665" y="313534"/>
                </a:lnTo>
                <a:cubicBezTo>
                  <a:pt x="3730473" y="316390"/>
                  <a:pt x="3732759" y="330299"/>
                  <a:pt x="3734093" y="338871"/>
                </a:cubicBezTo>
                <a:lnTo>
                  <a:pt x="3734100" y="338903"/>
                </a:lnTo>
                <a:lnTo>
                  <a:pt x="3744000" y="395640"/>
                </a:lnTo>
                <a:lnTo>
                  <a:pt x="3740190" y="367328"/>
                </a:lnTo>
                <a:lnTo>
                  <a:pt x="3734100" y="338903"/>
                </a:lnTo>
                <a:lnTo>
                  <a:pt x="3734094" y="338870"/>
                </a:lnTo>
                <a:cubicBezTo>
                  <a:pt x="3733427" y="334584"/>
                  <a:pt x="3732522" y="328964"/>
                  <a:pt x="3732308" y="324058"/>
                </a:cubicBezTo>
                <a:lnTo>
                  <a:pt x="3734666" y="313533"/>
                </a:lnTo>
                <a:close/>
                <a:moveTo>
                  <a:pt x="3756993" y="281568"/>
                </a:moveTo>
                <a:lnTo>
                  <a:pt x="3752098" y="295415"/>
                </a:lnTo>
                <a:lnTo>
                  <a:pt x="3752099" y="295415"/>
                </a:lnTo>
                <a:close/>
                <a:moveTo>
                  <a:pt x="3743673" y="24486"/>
                </a:moveTo>
                <a:lnTo>
                  <a:pt x="3741410" y="74129"/>
                </a:lnTo>
                <a:cubicBezTo>
                  <a:pt x="3742333" y="91492"/>
                  <a:pt x="3744643" y="108703"/>
                  <a:pt x="3747334" y="125861"/>
                </a:cubicBezTo>
                <a:lnTo>
                  <a:pt x="3751729" y="153388"/>
                </a:lnTo>
                <a:lnTo>
                  <a:pt x="3760002" y="228944"/>
                </a:lnTo>
                <a:lnTo>
                  <a:pt x="3755543" y="177271"/>
                </a:lnTo>
                <a:lnTo>
                  <a:pt x="3751729" y="153388"/>
                </a:lnTo>
                <a:lnTo>
                  <a:pt x="3751530" y="151569"/>
                </a:lnTo>
                <a:cubicBezTo>
                  <a:pt x="3747300" y="125876"/>
                  <a:pt x="3742795" y="100174"/>
                  <a:pt x="3741411" y="74129"/>
                </a:cubicBezTo>
                <a:close/>
                <a:moveTo>
                  <a:pt x="3741092" y="0"/>
                </a:moveTo>
                <a:lnTo>
                  <a:pt x="4205201" y="0"/>
                </a:lnTo>
                <a:lnTo>
                  <a:pt x="4204073" y="2817"/>
                </a:lnTo>
                <a:cubicBezTo>
                  <a:pt x="4195691" y="21486"/>
                  <a:pt x="4193023" y="43012"/>
                  <a:pt x="4189974" y="63587"/>
                </a:cubicBezTo>
                <a:cubicBezTo>
                  <a:pt x="4184450" y="101308"/>
                  <a:pt x="4181020" y="139219"/>
                  <a:pt x="4176068" y="176939"/>
                </a:cubicBezTo>
                <a:cubicBezTo>
                  <a:pt x="4174924" y="184941"/>
                  <a:pt x="4172830" y="194085"/>
                  <a:pt x="4168066" y="200182"/>
                </a:cubicBezTo>
                <a:cubicBezTo>
                  <a:pt x="4136061" y="241901"/>
                  <a:pt x="4127108" y="292579"/>
                  <a:pt x="4130154" y="340774"/>
                </a:cubicBezTo>
                <a:cubicBezTo>
                  <a:pt x="4132443" y="378686"/>
                  <a:pt x="4134157" y="415835"/>
                  <a:pt x="4130919" y="453364"/>
                </a:cubicBezTo>
                <a:cubicBezTo>
                  <a:pt x="4130727" y="456222"/>
                  <a:pt x="4131109" y="460032"/>
                  <a:pt x="4132633" y="462126"/>
                </a:cubicBezTo>
                <a:cubicBezTo>
                  <a:pt x="4142729" y="475081"/>
                  <a:pt x="4143491" y="488607"/>
                  <a:pt x="4145205" y="505182"/>
                </a:cubicBezTo>
                <a:cubicBezTo>
                  <a:pt x="4147683" y="528615"/>
                  <a:pt x="4145967" y="550141"/>
                  <a:pt x="4141777" y="571860"/>
                </a:cubicBezTo>
                <a:cubicBezTo>
                  <a:pt x="4138729" y="587672"/>
                  <a:pt x="4132443" y="603673"/>
                  <a:pt x="4124440" y="617772"/>
                </a:cubicBezTo>
                <a:cubicBezTo>
                  <a:pt x="4113200" y="637392"/>
                  <a:pt x="4108820" y="656255"/>
                  <a:pt x="4123678" y="674923"/>
                </a:cubicBezTo>
                <a:cubicBezTo>
                  <a:pt x="4139491" y="695116"/>
                  <a:pt x="4133967" y="717977"/>
                  <a:pt x="4134537" y="740268"/>
                </a:cubicBezTo>
                <a:cubicBezTo>
                  <a:pt x="4134729" y="749982"/>
                  <a:pt x="4134347" y="760270"/>
                  <a:pt x="4136823" y="769605"/>
                </a:cubicBezTo>
                <a:cubicBezTo>
                  <a:pt x="4143873" y="796655"/>
                  <a:pt x="4154541" y="822756"/>
                  <a:pt x="4159303" y="850189"/>
                </a:cubicBezTo>
                <a:cubicBezTo>
                  <a:pt x="4161970" y="865430"/>
                  <a:pt x="4157207" y="882384"/>
                  <a:pt x="4153779" y="898198"/>
                </a:cubicBezTo>
                <a:cubicBezTo>
                  <a:pt x="4150159" y="914200"/>
                  <a:pt x="4144635" y="930011"/>
                  <a:pt x="4138919" y="945444"/>
                </a:cubicBezTo>
                <a:cubicBezTo>
                  <a:pt x="4135109" y="955920"/>
                  <a:pt x="4131489" y="967350"/>
                  <a:pt x="4124630" y="975733"/>
                </a:cubicBezTo>
                <a:cubicBezTo>
                  <a:pt x="4109010" y="994785"/>
                  <a:pt x="4106342" y="1014406"/>
                  <a:pt x="4114534" y="1036887"/>
                </a:cubicBezTo>
                <a:cubicBezTo>
                  <a:pt x="4115868" y="1040315"/>
                  <a:pt x="4115868" y="1044315"/>
                  <a:pt x="4116058" y="1048125"/>
                </a:cubicBezTo>
                <a:cubicBezTo>
                  <a:pt x="4120058" y="1109091"/>
                  <a:pt x="4122536" y="1170051"/>
                  <a:pt x="4128632" y="1230633"/>
                </a:cubicBezTo>
                <a:cubicBezTo>
                  <a:pt x="4131109" y="1255206"/>
                  <a:pt x="4141967" y="1278829"/>
                  <a:pt x="4148825" y="1303024"/>
                </a:cubicBezTo>
                <a:cubicBezTo>
                  <a:pt x="4150159" y="1307978"/>
                  <a:pt x="4152255" y="1313504"/>
                  <a:pt x="4151301" y="1318456"/>
                </a:cubicBezTo>
                <a:cubicBezTo>
                  <a:pt x="4141777" y="1372368"/>
                  <a:pt x="4155683" y="1422854"/>
                  <a:pt x="4173972" y="1472575"/>
                </a:cubicBezTo>
                <a:cubicBezTo>
                  <a:pt x="4175878" y="1477717"/>
                  <a:pt x="4175306" y="1484004"/>
                  <a:pt x="4174924" y="1489720"/>
                </a:cubicBezTo>
                <a:cubicBezTo>
                  <a:pt x="4173592" y="1505724"/>
                  <a:pt x="4166924" y="1523059"/>
                  <a:pt x="4170924" y="1537537"/>
                </a:cubicBezTo>
                <a:cubicBezTo>
                  <a:pt x="4181974" y="1576019"/>
                  <a:pt x="4195309" y="1614120"/>
                  <a:pt x="4212073" y="1650317"/>
                </a:cubicBezTo>
                <a:cubicBezTo>
                  <a:pt x="4229028" y="1687086"/>
                  <a:pt x="4243316" y="1721185"/>
                  <a:pt x="4226173" y="1763287"/>
                </a:cubicBezTo>
                <a:cubicBezTo>
                  <a:pt x="4218932" y="1781194"/>
                  <a:pt x="4224076" y="1804816"/>
                  <a:pt x="4225981" y="1825393"/>
                </a:cubicBezTo>
                <a:cubicBezTo>
                  <a:pt x="4227504" y="1840441"/>
                  <a:pt x="4236078" y="1854920"/>
                  <a:pt x="4236078" y="1869780"/>
                </a:cubicBezTo>
                <a:cubicBezTo>
                  <a:pt x="4236078" y="1909408"/>
                  <a:pt x="4246174" y="1944649"/>
                  <a:pt x="4266749" y="1978940"/>
                </a:cubicBezTo>
                <a:cubicBezTo>
                  <a:pt x="4274749" y="1992279"/>
                  <a:pt x="4269416" y="2013043"/>
                  <a:pt x="4271512" y="2030378"/>
                </a:cubicBezTo>
                <a:cubicBezTo>
                  <a:pt x="4273987" y="2048668"/>
                  <a:pt x="4276274" y="2067525"/>
                  <a:pt x="4281800" y="2085054"/>
                </a:cubicBezTo>
                <a:cubicBezTo>
                  <a:pt x="4296278" y="2130393"/>
                  <a:pt x="4312661" y="2175163"/>
                  <a:pt x="4327901" y="2220312"/>
                </a:cubicBezTo>
                <a:cubicBezTo>
                  <a:pt x="4340476" y="2257459"/>
                  <a:pt x="4330569" y="2294039"/>
                  <a:pt x="4325236" y="2330806"/>
                </a:cubicBezTo>
                <a:cubicBezTo>
                  <a:pt x="4321805" y="2353859"/>
                  <a:pt x="4313613" y="2375383"/>
                  <a:pt x="4325807" y="2401292"/>
                </a:cubicBezTo>
                <a:cubicBezTo>
                  <a:pt x="4337427" y="2426059"/>
                  <a:pt x="4334759" y="2457492"/>
                  <a:pt x="4341047" y="2485307"/>
                </a:cubicBezTo>
                <a:cubicBezTo>
                  <a:pt x="4346380" y="2508742"/>
                  <a:pt x="4354954" y="2531409"/>
                  <a:pt x="4363336" y="2554079"/>
                </a:cubicBezTo>
                <a:cubicBezTo>
                  <a:pt x="4374768" y="2584942"/>
                  <a:pt x="4386767" y="2615421"/>
                  <a:pt x="4381054" y="2649143"/>
                </a:cubicBezTo>
                <a:cubicBezTo>
                  <a:pt x="4374575" y="2687436"/>
                  <a:pt x="4398960" y="2713723"/>
                  <a:pt x="4415154" y="2743826"/>
                </a:cubicBezTo>
                <a:cubicBezTo>
                  <a:pt x="4426202" y="2764590"/>
                  <a:pt x="4434395" y="2787259"/>
                  <a:pt x="4441254" y="2809930"/>
                </a:cubicBezTo>
                <a:cubicBezTo>
                  <a:pt x="4450207" y="2840219"/>
                  <a:pt x="4455542" y="2871462"/>
                  <a:pt x="4464304" y="2901943"/>
                </a:cubicBezTo>
                <a:cubicBezTo>
                  <a:pt x="4477448" y="2948047"/>
                  <a:pt x="4487736" y="2994722"/>
                  <a:pt x="4480497" y="3042728"/>
                </a:cubicBezTo>
                <a:cubicBezTo>
                  <a:pt x="4477259" y="3064827"/>
                  <a:pt x="4477448" y="3085403"/>
                  <a:pt x="4482212" y="3107500"/>
                </a:cubicBezTo>
                <a:cubicBezTo>
                  <a:pt x="4490023" y="3143695"/>
                  <a:pt x="4490976" y="3180844"/>
                  <a:pt x="4520122" y="3209993"/>
                </a:cubicBezTo>
                <a:cubicBezTo>
                  <a:pt x="4530410" y="3220280"/>
                  <a:pt x="4533076" y="3238758"/>
                  <a:pt x="4538410" y="3253809"/>
                </a:cubicBezTo>
                <a:cubicBezTo>
                  <a:pt x="4544699" y="3271145"/>
                  <a:pt x="4541459" y="3283908"/>
                  <a:pt x="4523170" y="3293244"/>
                </a:cubicBezTo>
                <a:cubicBezTo>
                  <a:pt x="4514979" y="3297434"/>
                  <a:pt x="4506978" y="3309437"/>
                  <a:pt x="4505643" y="3318771"/>
                </a:cubicBezTo>
                <a:cubicBezTo>
                  <a:pt x="4501643" y="3346776"/>
                  <a:pt x="4507549" y="3372495"/>
                  <a:pt x="4520504" y="3399546"/>
                </a:cubicBezTo>
                <a:cubicBezTo>
                  <a:pt x="4532697" y="3424883"/>
                  <a:pt x="4531362" y="3456508"/>
                  <a:pt x="4536124" y="3485275"/>
                </a:cubicBezTo>
                <a:cubicBezTo>
                  <a:pt x="4539554" y="3505657"/>
                  <a:pt x="4546602" y="3526042"/>
                  <a:pt x="4546602" y="3546617"/>
                </a:cubicBezTo>
                <a:cubicBezTo>
                  <a:pt x="4546602" y="3572146"/>
                  <a:pt x="4540506" y="3597482"/>
                  <a:pt x="4538221" y="3623201"/>
                </a:cubicBezTo>
                <a:cubicBezTo>
                  <a:pt x="4536316" y="3643204"/>
                  <a:pt x="4537079" y="3663589"/>
                  <a:pt x="4534792" y="3683591"/>
                </a:cubicBezTo>
                <a:cubicBezTo>
                  <a:pt x="4533076" y="3699976"/>
                  <a:pt x="4528696" y="3716168"/>
                  <a:pt x="4525077" y="3732361"/>
                </a:cubicBezTo>
                <a:cubicBezTo>
                  <a:pt x="4523742" y="3738267"/>
                  <a:pt x="4518597" y="3744173"/>
                  <a:pt x="4519359" y="3749506"/>
                </a:cubicBezTo>
                <a:cubicBezTo>
                  <a:pt x="4527552" y="3802467"/>
                  <a:pt x="4490976" y="3840569"/>
                  <a:pt x="4474782" y="3885338"/>
                </a:cubicBezTo>
                <a:cubicBezTo>
                  <a:pt x="4457636" y="3932394"/>
                  <a:pt x="4431347" y="3977925"/>
                  <a:pt x="4439157" y="4030503"/>
                </a:cubicBezTo>
                <a:cubicBezTo>
                  <a:pt x="4443919" y="4062318"/>
                  <a:pt x="4454971" y="4092989"/>
                  <a:pt x="4461639" y="4124614"/>
                </a:cubicBezTo>
                <a:cubicBezTo>
                  <a:pt x="4463924" y="4135854"/>
                  <a:pt x="4463542" y="4148427"/>
                  <a:pt x="4461256" y="4159667"/>
                </a:cubicBezTo>
                <a:cubicBezTo>
                  <a:pt x="4450777" y="4213961"/>
                  <a:pt x="4449253" y="4267493"/>
                  <a:pt x="4466400" y="4320837"/>
                </a:cubicBezTo>
                <a:cubicBezTo>
                  <a:pt x="4469259" y="4329979"/>
                  <a:pt x="4471924" y="4339695"/>
                  <a:pt x="4471924" y="4349222"/>
                </a:cubicBezTo>
                <a:cubicBezTo>
                  <a:pt x="4471924" y="4401419"/>
                  <a:pt x="4467924" y="4452665"/>
                  <a:pt x="4449253" y="4502579"/>
                </a:cubicBezTo>
                <a:cubicBezTo>
                  <a:pt x="4442967" y="4519343"/>
                  <a:pt x="4446967" y="4539728"/>
                  <a:pt x="4445443" y="4558207"/>
                </a:cubicBezTo>
                <a:cubicBezTo>
                  <a:pt x="4444111" y="4575351"/>
                  <a:pt x="4443539" y="4592878"/>
                  <a:pt x="4439157" y="4609452"/>
                </a:cubicBezTo>
                <a:cubicBezTo>
                  <a:pt x="4432681" y="4633647"/>
                  <a:pt x="4431919" y="4656126"/>
                  <a:pt x="4437633" y="4681083"/>
                </a:cubicBezTo>
                <a:cubicBezTo>
                  <a:pt x="4442967" y="4704895"/>
                  <a:pt x="4440301" y="4730614"/>
                  <a:pt x="4440491" y="4755381"/>
                </a:cubicBezTo>
                <a:cubicBezTo>
                  <a:pt x="4440681" y="4783004"/>
                  <a:pt x="4440871" y="4810627"/>
                  <a:pt x="4439919" y="4838250"/>
                </a:cubicBezTo>
                <a:cubicBezTo>
                  <a:pt x="4439539" y="4849300"/>
                  <a:pt x="4431919" y="4861873"/>
                  <a:pt x="4434967" y="4871019"/>
                </a:cubicBezTo>
                <a:cubicBezTo>
                  <a:pt x="4445254" y="4900546"/>
                  <a:pt x="4432872" y="4930075"/>
                  <a:pt x="4438395" y="4959602"/>
                </a:cubicBezTo>
                <a:cubicBezTo>
                  <a:pt x="4441254" y="4974082"/>
                  <a:pt x="4433444" y="4990465"/>
                  <a:pt x="4432681" y="5006086"/>
                </a:cubicBezTo>
                <a:cubicBezTo>
                  <a:pt x="4431347" y="5031614"/>
                  <a:pt x="4431919" y="5057141"/>
                  <a:pt x="4431537" y="5082670"/>
                </a:cubicBezTo>
                <a:cubicBezTo>
                  <a:pt x="4431347" y="5091052"/>
                  <a:pt x="4430585" y="5099245"/>
                  <a:pt x="4430202" y="5107627"/>
                </a:cubicBezTo>
                <a:cubicBezTo>
                  <a:pt x="4429823" y="5115057"/>
                  <a:pt x="4428108" y="5122867"/>
                  <a:pt x="4429440" y="5129916"/>
                </a:cubicBezTo>
                <a:cubicBezTo>
                  <a:pt x="4434205" y="5155445"/>
                  <a:pt x="4442016" y="5180591"/>
                  <a:pt x="4445063" y="5206308"/>
                </a:cubicBezTo>
                <a:cubicBezTo>
                  <a:pt x="4447729" y="5228597"/>
                  <a:pt x="4444111" y="5251650"/>
                  <a:pt x="4446015" y="5274129"/>
                </a:cubicBezTo>
                <a:cubicBezTo>
                  <a:pt x="4449253" y="5313754"/>
                  <a:pt x="4454971" y="5353379"/>
                  <a:pt x="4458589" y="5393005"/>
                </a:cubicBezTo>
                <a:cubicBezTo>
                  <a:pt x="4459351" y="5401579"/>
                  <a:pt x="4454587" y="5410531"/>
                  <a:pt x="4454207" y="5419295"/>
                </a:cubicBezTo>
                <a:cubicBezTo>
                  <a:pt x="4453255" y="5446728"/>
                  <a:pt x="4453063" y="5474161"/>
                  <a:pt x="4452493" y="5501594"/>
                </a:cubicBezTo>
                <a:cubicBezTo>
                  <a:pt x="4452301" y="5517215"/>
                  <a:pt x="4452873" y="5533027"/>
                  <a:pt x="4451160" y="5548460"/>
                </a:cubicBezTo>
                <a:cubicBezTo>
                  <a:pt x="4448873" y="5568842"/>
                  <a:pt x="4445443" y="5587321"/>
                  <a:pt x="4460304" y="5606372"/>
                </a:cubicBezTo>
                <a:cubicBezTo>
                  <a:pt x="4483354" y="5635711"/>
                  <a:pt x="4474400" y="5673050"/>
                  <a:pt x="4479734" y="5706959"/>
                </a:cubicBezTo>
                <a:cubicBezTo>
                  <a:pt x="4481069" y="5715723"/>
                  <a:pt x="4481259" y="5724678"/>
                  <a:pt x="4482782" y="5733440"/>
                </a:cubicBezTo>
                <a:cubicBezTo>
                  <a:pt x="4485641" y="5749634"/>
                  <a:pt x="4488879" y="5765635"/>
                  <a:pt x="4492119" y="5781830"/>
                </a:cubicBezTo>
                <a:cubicBezTo>
                  <a:pt x="4492690" y="5784686"/>
                  <a:pt x="4492881" y="5787924"/>
                  <a:pt x="4493834" y="5790592"/>
                </a:cubicBezTo>
                <a:cubicBezTo>
                  <a:pt x="4501833" y="5815169"/>
                  <a:pt x="4510977" y="5839361"/>
                  <a:pt x="4517455" y="5864318"/>
                </a:cubicBezTo>
                <a:cubicBezTo>
                  <a:pt x="4520695" y="5876511"/>
                  <a:pt x="4521076" y="5890037"/>
                  <a:pt x="4519359" y="5902610"/>
                </a:cubicBezTo>
                <a:cubicBezTo>
                  <a:pt x="4514407" y="5939377"/>
                  <a:pt x="4512311" y="5975764"/>
                  <a:pt x="4519551" y="6012723"/>
                </a:cubicBezTo>
                <a:cubicBezTo>
                  <a:pt x="4522408" y="6027392"/>
                  <a:pt x="4517645" y="6043776"/>
                  <a:pt x="4515931" y="6059397"/>
                </a:cubicBezTo>
                <a:cubicBezTo>
                  <a:pt x="4511360" y="6096736"/>
                  <a:pt x="4506405" y="6134075"/>
                  <a:pt x="4502025" y="6171605"/>
                </a:cubicBezTo>
                <a:cubicBezTo>
                  <a:pt x="4499358" y="6195037"/>
                  <a:pt x="4497833" y="6218660"/>
                  <a:pt x="4495167" y="6242093"/>
                </a:cubicBezTo>
                <a:cubicBezTo>
                  <a:pt x="4491927" y="6269144"/>
                  <a:pt x="4486975" y="6296005"/>
                  <a:pt x="4484306" y="6323058"/>
                </a:cubicBezTo>
                <a:cubicBezTo>
                  <a:pt x="4481259" y="6353919"/>
                  <a:pt x="4480688" y="6384972"/>
                  <a:pt x="4477448" y="6415833"/>
                </a:cubicBezTo>
                <a:cubicBezTo>
                  <a:pt x="4471162" y="6472225"/>
                  <a:pt x="4463733" y="6528424"/>
                  <a:pt x="4456683" y="6584812"/>
                </a:cubicBezTo>
                <a:cubicBezTo>
                  <a:pt x="4449825" y="6639488"/>
                  <a:pt x="4443729" y="6694164"/>
                  <a:pt x="4435157" y="6748458"/>
                </a:cubicBezTo>
                <a:cubicBezTo>
                  <a:pt x="4431537" y="6771319"/>
                  <a:pt x="4421630" y="6793035"/>
                  <a:pt x="4416106" y="6815516"/>
                </a:cubicBezTo>
                <a:lnTo>
                  <a:pt x="4406407" y="6858000"/>
                </a:lnTo>
                <a:lnTo>
                  <a:pt x="4234154" y="6858000"/>
                </a:lnTo>
                <a:lnTo>
                  <a:pt x="0" y="6858000"/>
                </a:lnTo>
                <a:lnTo>
                  <a:pt x="0" y="2"/>
                </a:lnTo>
                <a:lnTo>
                  <a:pt x="3741092" y="1"/>
                </a:lnTo>
                <a:lnTo>
                  <a:pt x="3743810" y="21486"/>
                </a:lnTo>
                <a:close/>
              </a:path>
            </a:pathLst>
          </a:custGeom>
          <a:effectLst/>
        </p:spPr>
      </p:pic>
      <p:grpSp>
        <p:nvGrpSpPr>
          <p:cNvPr id="10" name="Group 10">
            <a:extLst>
              <a:ext uri="{FF2B5EF4-FFF2-40B4-BE49-F238E27FC236}">
                <a16:creationId xmlns:a16="http://schemas.microsoft.com/office/drawing/2014/main" id="{54A1C8FD-E5B7-4BEC-A74A-A55FB8EA7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20D202D-5E48-4B15-9AF5-71BED4FCF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2">
              <a:extLst>
                <a:ext uri="{FF2B5EF4-FFF2-40B4-BE49-F238E27FC236}">
                  <a16:creationId xmlns:a16="http://schemas.microsoft.com/office/drawing/2014/main" id="{68D6A069-9380-4E59-A0DA-07053EE8E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AAF1672-94F8-46B8-96D1-12ADF1D82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7972" y="1611514"/>
            <a:ext cx="6521449" cy="340045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pl-PL" sz="1900">
                <a:solidFill>
                  <a:schemeClr val="bg1">
                    <a:alpha val="80000"/>
                  </a:schemeClr>
                </a:solidFill>
                <a:cs typeface="Calibri" panose="020F0502020204030204"/>
              </a:rPr>
              <a:t>W maju 49 roku, po śmierci "Uskoka", u boku "Żelaznego" zostało jedynie kilku partyzantów, a mimo to jego oddział wykazywał się dużą aktywnością oraz skutecznością w boju.</a:t>
            </a:r>
          </a:p>
          <a:p>
            <a:pPr marL="0" indent="0">
              <a:buNone/>
            </a:pPr>
            <a:r>
              <a:rPr lang="pl-PL" sz="1900">
                <a:solidFill>
                  <a:schemeClr val="bg1">
                    <a:alpha val="80000"/>
                  </a:schemeClr>
                </a:solidFill>
                <a:cs typeface="Calibri" panose="020F0502020204030204"/>
              </a:rPr>
              <a:t>W październiku tego samego roku, na stacji w Stulnie zatrzymał pociąg przewożący tajne dokumenty UB, zawierające listę agentów komunistycznych oraz konspiratorów. Umożliwiło to wykonanie wyroków za zdradę Polski.</a:t>
            </a:r>
          </a:p>
        </p:txBody>
      </p:sp>
    </p:spTree>
    <p:extLst>
      <p:ext uri="{BB962C8B-B14F-4D97-AF65-F5344CB8AC3E}">
        <p14:creationId xmlns:p14="http://schemas.microsoft.com/office/powerpoint/2010/main" val="585629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tekst, osoba, mundur wojskowy, zewnętrzne&#10;&#10;Opis wygenerowany automatycznie">
            <a:extLst>
              <a:ext uri="{FF2B5EF4-FFF2-40B4-BE49-F238E27FC236}">
                <a16:creationId xmlns:a16="http://schemas.microsoft.com/office/drawing/2014/main" id="{16E2C3C6-3775-4ED1-83BE-614FC32564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10223" r="-1" b="-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652A6479-45C6-407B-9060-C6B77C4D0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pl-PL" sz="4000">
                <a:solidFill>
                  <a:srgbClr val="FFFFFF"/>
                </a:solidFill>
                <a:cs typeface="Calibri Light"/>
              </a:rPr>
              <a:t>600 przeciwko czterem..</a:t>
            </a:r>
            <a:endParaRPr lang="pl-PL" sz="4000">
              <a:solidFill>
                <a:srgbClr val="FFFFFF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5654DCF-58CC-4540-BD34-70BCC6A16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pl-PL" sz="2000" dirty="0">
                <a:solidFill>
                  <a:srgbClr val="FFFFFF"/>
                </a:solidFill>
                <a:cs typeface="Calibri" panose="020F0502020204030204"/>
              </a:rPr>
              <a:t>Edward Taraszkiewicz zginął w 51' roku, podczas próby przebicia się przechwyconym pojazdem w </a:t>
            </a:r>
            <a:r>
              <a:rPr lang="pl-PL" sz="2000" dirty="0" err="1">
                <a:solidFill>
                  <a:srgbClr val="FFFFFF"/>
                </a:solidFill>
                <a:cs typeface="Calibri" panose="020F0502020204030204"/>
              </a:rPr>
              <a:t>Zbereżu</a:t>
            </a:r>
            <a:r>
              <a:rPr lang="pl-PL" sz="2000" dirty="0">
                <a:solidFill>
                  <a:srgbClr val="FFFFFF"/>
                </a:solidFill>
                <a:cs typeface="Calibri" panose="020F0502020204030204"/>
              </a:rPr>
              <a:t>. W obławie na czterech partyzantów uczestniczyło 600 żołnierzy KBW wspieranych przez oddział UB z Włodawy.</a:t>
            </a:r>
          </a:p>
        </p:txBody>
      </p:sp>
    </p:spTree>
    <p:extLst>
      <p:ext uri="{BB962C8B-B14F-4D97-AF65-F5344CB8AC3E}">
        <p14:creationId xmlns:p14="http://schemas.microsoft.com/office/powerpoint/2010/main" val="22848967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tekst, mundur wojskowy&#10;&#10;Opis wygenerowany automatycznie">
            <a:extLst>
              <a:ext uri="{FF2B5EF4-FFF2-40B4-BE49-F238E27FC236}">
                <a16:creationId xmlns:a16="http://schemas.microsoft.com/office/drawing/2014/main" id="{55B1CB6C-5D3C-4AAD-8E42-B1BACE6294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7040" r="407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9B402A8-B2A1-4AB4-82A7-25E4E175F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 err="1">
                <a:solidFill>
                  <a:srgbClr val="FFFFFF"/>
                </a:solidFill>
              </a:rPr>
              <a:t>Dziękuję</a:t>
            </a:r>
            <a:r>
              <a:rPr lang="en-US" sz="6000" dirty="0">
                <a:solidFill>
                  <a:srgbClr val="FFFFFF"/>
                </a:solidFill>
              </a:rPr>
              <a:t> za </a:t>
            </a:r>
            <a:r>
              <a:rPr lang="en-US" sz="6000" dirty="0" err="1">
                <a:solidFill>
                  <a:srgbClr val="FFFFFF"/>
                </a:solidFill>
              </a:rPr>
              <a:t>uwagę</a:t>
            </a:r>
            <a:r>
              <a:rPr lang="en-US" sz="6000" dirty="0">
                <a:solidFill>
                  <a:srgbClr val="FFFFFF"/>
                </a:solidFill>
              </a:rPr>
              <a:t>!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529A739-555B-402C-8F19-689149346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>
                <a:solidFill>
                  <a:srgbClr val="FFFFFF"/>
                </a:solidFill>
              </a:rPr>
              <a:t>Przygotował Szymon Pietrzela z klasy 2A3L, by uczcić pamięć tych, którzy nigdy nie ulegli..</a:t>
            </a:r>
          </a:p>
        </p:txBody>
      </p:sp>
    </p:spTree>
    <p:extLst>
      <p:ext uri="{BB962C8B-B14F-4D97-AF65-F5344CB8AC3E}">
        <p14:creationId xmlns:p14="http://schemas.microsoft.com/office/powerpoint/2010/main" val="3145622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4B66B0-A76C-40C2-A26B-E8D22A8C2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0411" y="475665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rgbClr val="FF0000"/>
                </a:solidFill>
                <a:ea typeface="+mj-lt"/>
                <a:cs typeface="+mj-lt"/>
              </a:rPr>
              <a:t>Wielu jest wybitnych, polskich bohaterów rozsianych działaniami po kraju takich jak "Inka", "Pług" czy "Warszyc" , ja natomiast postaram się przybliżyć postaci z naszej Ojczyzny, ale tej małej  - Lubelszczyzny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65A1C7E-D6CA-40A1-AF7F-558A94022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-4130007"/>
            <a:ext cx="10515600" cy="4351338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1868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" descr="Obraz zawierający osoba, mężczyzna, odzież, kostium&#10;&#10;Opis wygenerowany automatycznie">
            <a:extLst>
              <a:ext uri="{FF2B5EF4-FFF2-40B4-BE49-F238E27FC236}">
                <a16:creationId xmlns:a16="http://schemas.microsoft.com/office/drawing/2014/main" id="{4D6DF23D-E4BE-4B38-81CE-3480B4876B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82" r="9090" b="17505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C34A37C-D131-47F8-B2BE-6370C7DA9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pl-PL" sz="2800">
                <a:cs typeface="Calibri Light"/>
              </a:rPr>
              <a:t>Marian Bernaciak ps. "Orlik"</a:t>
            </a:r>
            <a:endParaRPr lang="pl-PL" sz="2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A858EB3-7840-4BF6-B65A-E057047F9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1700" dirty="0">
                <a:cs typeface="Calibri"/>
              </a:rPr>
              <a:t>Ur. 6 marca 1917 roku w Zalesiu, zm. 24 czerwca 1946 r. w Piotrówku.</a:t>
            </a:r>
          </a:p>
          <a:p>
            <a:pPr marL="0" indent="0">
              <a:buNone/>
            </a:pPr>
            <a:r>
              <a:rPr lang="pl-PL" sz="1700" dirty="0">
                <a:cs typeface="Calibri"/>
              </a:rPr>
              <a:t>"Orlik" był podporucznikiem rezerw Wojska Polskiego, członkiem ZWZ-AK, dowódcą oddziału partyzanckiego AK oraz działając na terenie Lubelszczyzny należał do zrzeszenia WiN.</a:t>
            </a:r>
            <a:endParaRPr lang="pl-PL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01676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E9C65D8-DDCF-4B33-9287-9A87E18EB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865" y="568517"/>
            <a:ext cx="5248221" cy="10672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>
                <a:solidFill>
                  <a:schemeClr val="bg1"/>
                </a:solidFill>
              </a:rPr>
              <a:t>"Orlik" aktywnie walczył i działał dla Ojczyzny</a:t>
            </a:r>
          </a:p>
        </p:txBody>
      </p:sp>
      <p:pic>
        <p:nvPicPr>
          <p:cNvPr id="4" name="Obraz 4" descr="Obraz zawierający zewnętrzne, koń, osoba, czarny&#10;&#10;Opis wygenerowany automatycznie">
            <a:extLst>
              <a:ext uri="{FF2B5EF4-FFF2-40B4-BE49-F238E27FC236}">
                <a16:creationId xmlns:a16="http://schemas.microsoft.com/office/drawing/2014/main" id="{7CBE9268-F081-4525-AC79-A3DD386031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767" r="-1" b="10232"/>
          <a:stretch/>
        </p:blipFill>
        <p:spPr>
          <a:xfrm>
            <a:off x="739959" y="1095407"/>
            <a:ext cx="4754947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7" name="Group 10">
            <a:extLst>
              <a:ext uri="{FF2B5EF4-FFF2-40B4-BE49-F238E27FC236}">
                <a16:creationId xmlns:a16="http://schemas.microsoft.com/office/drawing/2014/main" id="{B894EFA8-F425-4D19-A94B-445388B31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" name="pole tekstowe 2">
            <a:extLst>
              <a:ext uri="{FF2B5EF4-FFF2-40B4-BE49-F238E27FC236}">
                <a16:creationId xmlns:a16="http://schemas.microsoft.com/office/drawing/2014/main" id="{D246D1AD-A522-4526-AEB1-4F3A9BF52124}"/>
              </a:ext>
            </a:extLst>
          </p:cNvPr>
          <p:cNvSpPr txBox="1"/>
          <p:nvPr/>
        </p:nvSpPr>
        <p:spPr>
          <a:xfrm>
            <a:off x="6234868" y="1820369"/>
            <a:ext cx="5217173" cy="435133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We </a:t>
            </a:r>
            <a:r>
              <a:rPr lang="en-US" dirty="0" err="1">
                <a:solidFill>
                  <a:schemeClr val="bg1"/>
                </a:solidFill>
              </a:rPr>
              <a:t>wrześniu</a:t>
            </a:r>
            <a:r>
              <a:rPr lang="en-US" dirty="0">
                <a:solidFill>
                  <a:schemeClr val="bg1"/>
                </a:solidFill>
              </a:rPr>
              <a:t> 1939 </a:t>
            </a:r>
            <a:r>
              <a:rPr lang="en-US" dirty="0" err="1">
                <a:solidFill>
                  <a:schemeClr val="bg1"/>
                </a:solidFill>
              </a:rPr>
              <a:t>walcząc</a:t>
            </a:r>
            <a:r>
              <a:rPr lang="en-US" dirty="0">
                <a:solidFill>
                  <a:schemeClr val="bg1"/>
                </a:solidFill>
              </a:rPr>
              <a:t> z </a:t>
            </a:r>
            <a:r>
              <a:rPr lang="en-US" dirty="0" err="1">
                <a:solidFill>
                  <a:schemeClr val="bg1"/>
                </a:solidFill>
              </a:rPr>
              <a:t>Sowietami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trafił</a:t>
            </a:r>
            <a:r>
              <a:rPr lang="en-US" dirty="0">
                <a:solidFill>
                  <a:schemeClr val="bg1"/>
                </a:solidFill>
              </a:rPr>
              <a:t> do </a:t>
            </a:r>
            <a:r>
              <a:rPr lang="en-US" dirty="0" err="1">
                <a:solidFill>
                  <a:schemeClr val="bg1"/>
                </a:solidFill>
              </a:rPr>
              <a:t>niewoli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lecz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uciekł</a:t>
            </a:r>
            <a:r>
              <a:rPr lang="en-US" dirty="0">
                <a:solidFill>
                  <a:schemeClr val="bg1"/>
                </a:solidFill>
              </a:rPr>
              <a:t> z </a:t>
            </a:r>
            <a:r>
              <a:rPr lang="en-US" dirty="0" err="1">
                <a:solidFill>
                  <a:schemeClr val="bg1"/>
                </a:solidFill>
              </a:rPr>
              <a:t>transportu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więźniów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 40' </a:t>
            </a:r>
            <a:r>
              <a:rPr lang="en-US" dirty="0" err="1">
                <a:solidFill>
                  <a:schemeClr val="bg1"/>
                </a:solidFill>
              </a:rPr>
              <a:t>roku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zajął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się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propagandą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lecz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przez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zagrożenie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strony</a:t>
            </a:r>
            <a:r>
              <a:rPr lang="en-US" dirty="0">
                <a:solidFill>
                  <a:schemeClr val="bg1"/>
                </a:solidFill>
              </a:rPr>
              <a:t> Gestapo, </a:t>
            </a:r>
            <a:r>
              <a:rPr lang="en-US" dirty="0" err="1">
                <a:solidFill>
                  <a:schemeClr val="bg1"/>
                </a:solidFill>
              </a:rPr>
              <a:t>został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zmuszony</a:t>
            </a:r>
            <a:r>
              <a:rPr lang="en-US" dirty="0">
                <a:solidFill>
                  <a:schemeClr val="bg1"/>
                </a:solidFill>
              </a:rPr>
              <a:t> do </a:t>
            </a:r>
            <a:r>
              <a:rPr lang="en-US" dirty="0" err="1">
                <a:solidFill>
                  <a:schemeClr val="bg1"/>
                </a:solidFill>
              </a:rPr>
              <a:t>ukrywania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się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Ze </a:t>
            </a:r>
            <a:r>
              <a:rPr lang="en-US" dirty="0" err="1">
                <a:solidFill>
                  <a:schemeClr val="bg1"/>
                </a:solidFill>
              </a:rPr>
              <a:t>stworzonym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oddziałem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partyzanckim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przeprowadził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ponad</a:t>
            </a:r>
            <a:r>
              <a:rPr lang="en-US" dirty="0">
                <a:solidFill>
                  <a:schemeClr val="bg1"/>
                </a:solidFill>
              </a:rPr>
              <a:t> 20 </a:t>
            </a:r>
            <a:r>
              <a:rPr lang="en-US" dirty="0" err="1">
                <a:solidFill>
                  <a:schemeClr val="bg1"/>
                </a:solidFill>
              </a:rPr>
              <a:t>udanych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akcji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przeciwko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Niemcom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 </a:t>
            </a:r>
            <a:r>
              <a:rPr lang="en-US" dirty="0" err="1">
                <a:solidFill>
                  <a:schemeClr val="bg1"/>
                </a:solidFill>
              </a:rPr>
              <a:t>lipcu</a:t>
            </a:r>
            <a:r>
              <a:rPr lang="en-US" dirty="0">
                <a:solidFill>
                  <a:schemeClr val="bg1"/>
                </a:solidFill>
              </a:rPr>
              <a:t> 44' </a:t>
            </a:r>
            <a:r>
              <a:rPr lang="en-US" dirty="0" err="1">
                <a:solidFill>
                  <a:schemeClr val="bg1"/>
                </a:solidFill>
              </a:rPr>
              <a:t>zajął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Ryki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przed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przybyciem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wojsk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sowieckich</a:t>
            </a:r>
            <a:r>
              <a:rPr lang="en-US" dirty="0">
                <a:solidFill>
                  <a:schemeClr val="bg1"/>
                </a:solidFill>
              </a:rPr>
              <a:t>, a </a:t>
            </a:r>
            <a:r>
              <a:rPr lang="en-US" dirty="0" err="1">
                <a:solidFill>
                  <a:schemeClr val="bg1"/>
                </a:solidFill>
              </a:rPr>
              <a:t>jego</a:t>
            </a:r>
            <a:r>
              <a:rPr lang="en-US" dirty="0">
                <a:solidFill>
                  <a:schemeClr val="bg1"/>
                </a:solidFill>
              </a:rPr>
              <a:t> </a:t>
            </a:r>
            <a:r>
              <a:rPr lang="en-US" dirty="0" err="1">
                <a:solidFill>
                  <a:schemeClr val="bg1"/>
                </a:solidFill>
              </a:rPr>
              <a:t>najbardziej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spektakularną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akcją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było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przejęcie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Powiatowego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Urzędu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Bezpieczeństwa</a:t>
            </a:r>
            <a:r>
              <a:rPr lang="en-US" dirty="0">
                <a:solidFill>
                  <a:schemeClr val="bg1"/>
                </a:solidFill>
              </a:rPr>
              <a:t> w </a:t>
            </a:r>
            <a:r>
              <a:rPr lang="en-US" dirty="0" err="1">
                <a:solidFill>
                  <a:schemeClr val="bg1"/>
                </a:solidFill>
              </a:rPr>
              <a:t>Puławach</a:t>
            </a:r>
            <a:endParaRPr lang="en-US" dirty="0" err="1">
              <a:solidFill>
                <a:schemeClr val="bg1"/>
              </a:solidFill>
              <a:cs typeface="Calibri"/>
            </a:endParaRPr>
          </a:p>
        </p:txBody>
      </p:sp>
      <p:grpSp>
        <p:nvGrpSpPr>
          <p:cNvPr id="15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11764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tekst, mężczyzna, osoba, ściana&#10;&#10;Opis wygenerowany automatycznie">
            <a:extLst>
              <a:ext uri="{FF2B5EF4-FFF2-40B4-BE49-F238E27FC236}">
                <a16:creationId xmlns:a16="http://schemas.microsoft.com/office/drawing/2014/main" id="{9DEC2847-BEE5-4021-A1D3-BE732EA0AE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60" b="30059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34BCC1E-FF67-42F9-BF07-42F1239E2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pl-PL" sz="2800">
                <a:cs typeface="Calibri Light"/>
              </a:rPr>
              <a:t>Zdzisław Broński ps. "Uskok"</a:t>
            </a:r>
            <a:endParaRPr lang="pl-PL" sz="2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98DC830-F9A2-49DF-8E26-3BA2B4F0E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sz="1700">
                <a:cs typeface="Calibri" panose="020F0502020204030204"/>
              </a:rPr>
              <a:t>Ur. 24 grudnia 1912 roku w Radzicu Starym, zm. 21 maja 1949 w Dąbrówce</a:t>
            </a:r>
          </a:p>
          <a:p>
            <a:pPr marL="0" indent="0">
              <a:buNone/>
            </a:pPr>
            <a:r>
              <a:rPr lang="pl-PL" sz="1700">
                <a:cs typeface="Calibri" panose="020F0502020204030204"/>
              </a:rPr>
              <a:t>Dowódca oddziału partyzanckiego AK oraz Zrzeszenia Wolności i Niezawisłości na Lubelszczyźnie, wcześniej był członkiem Polskiej Organizacji Zbrojnej i Armii Krajowej oraz podoficer rezerwy Wojska Polskiego </a:t>
            </a:r>
          </a:p>
          <a:p>
            <a:pPr marL="0" indent="0">
              <a:buNone/>
            </a:pPr>
            <a:endParaRPr lang="pl-PL" sz="17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1381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DDD38B-A0EC-4A37-B9D9-81939CA95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54496" cy="18288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sz="2400">
                <a:cs typeface="Calibri Light"/>
              </a:rPr>
              <a:t>Po ataku sowietów na Polskę "Uskok" rozwiązał swój oddział, lecz kiedy dowiedział się, że jest poszukiwany przez NKWD, odkopał schowaną w lesie broń i odtworzył oddział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7738576-F6D8-4A31-8458-D11EAAE8F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2576"/>
            <a:ext cx="6254496" cy="38587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pl-PL" sz="2000">
                <a:cs typeface="Calibri" panose="020F0502020204030204"/>
              </a:rPr>
              <a:t>Po kampanii wrześniowej trafił do niemieckiej niewoli, uciekł jesienią 40' roku i wrócił w rodzinne strony, by następnie wstąpić do Polskiej Organizacji Zbrojnej</a:t>
            </a:r>
          </a:p>
          <a:p>
            <a:pPr marL="0" indent="0">
              <a:buNone/>
            </a:pPr>
            <a:r>
              <a:rPr lang="pl-PL" sz="2000">
                <a:cs typeface="Calibri" panose="020F0502020204030204"/>
              </a:rPr>
              <a:t>W 44' podlegały mu wszystkie oddziały partyzanckie w okręgu lubartowskim, a w 47' był już dowódcą wszystkich oddziałów zbrojnych na terenie inspektoratu lubelskiego</a:t>
            </a:r>
          </a:p>
          <a:p>
            <a:pPr marL="0" indent="0">
              <a:buNone/>
            </a:pPr>
            <a:r>
              <a:rPr lang="pl-PL" sz="2000">
                <a:cs typeface="Calibri" panose="020F0502020204030204"/>
              </a:rPr>
              <a:t>Przeprowadził wiele brawurowych akcji takich jak przejęcie posterunku Milicji Obywatelskiej w Spiczynie, a następnie z oddziałami "Jastrzębia" i "Ordona" opanowali Łęczną</a:t>
            </a:r>
          </a:p>
        </p:txBody>
      </p:sp>
      <p:pic>
        <p:nvPicPr>
          <p:cNvPr id="4" name="Obraz 4" descr="Obraz zawierający osoba, zewnętrzne, mundur wojskowy, stare&#10;&#10;Opis wygenerowany automatycznie">
            <a:extLst>
              <a:ext uri="{FF2B5EF4-FFF2-40B4-BE49-F238E27FC236}">
                <a16:creationId xmlns:a16="http://schemas.microsoft.com/office/drawing/2014/main" id="{C2D1BF4A-0113-4934-956B-E66CA90260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73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651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drzewo, zewnętrzne, trawa, roślina&#10;&#10;Opis wygenerowany automatycznie">
            <a:extLst>
              <a:ext uri="{FF2B5EF4-FFF2-40B4-BE49-F238E27FC236}">
                <a16:creationId xmlns:a16="http://schemas.microsoft.com/office/drawing/2014/main" id="{79FBF87E-469F-4D33-8895-11609EF429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1392" b="4338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B6CD8AA-E3B3-496C-9DB1-6019FFD01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pl-PL" sz="3700">
                <a:solidFill>
                  <a:srgbClr val="FFFFFF"/>
                </a:solidFill>
                <a:cs typeface="Calibri Light"/>
              </a:rPr>
              <a:t>Z powodu działalności "Uskoka" na jego rodzinę zostały nałożone represje, a jego ojca dwukrotnie aresztowano.</a:t>
            </a:r>
            <a:endParaRPr lang="pl-PL" sz="3700">
              <a:solidFill>
                <a:srgbClr val="FFFFFF"/>
              </a:solidFill>
            </a:endParaRPr>
          </a:p>
        </p:txBody>
      </p:sp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B2A70A-5D58-413E-9972-8ECF3E06F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pl-PL" sz="2000">
                <a:solidFill>
                  <a:srgbClr val="FFFFFF"/>
                </a:solidFill>
                <a:cs typeface="Calibri" panose="020F0502020204030204"/>
              </a:rPr>
              <a:t>"Uskok" nie złożył broni, w wyniku zdrady jednego z torturowanych partyzantów, oddziały MO, KBW i UB otoczyły jego kryjówkę w Kolonii Dąbrówka, w bunkrze pod stodołą Zdzisław Broński, bez możliwości ucieczki, rozerwał się granatem, by nie wpaść w ręce wroga.</a:t>
            </a:r>
          </a:p>
        </p:txBody>
      </p:sp>
    </p:spTree>
    <p:extLst>
      <p:ext uri="{BB962C8B-B14F-4D97-AF65-F5344CB8AC3E}">
        <p14:creationId xmlns:p14="http://schemas.microsoft.com/office/powerpoint/2010/main" val="3413789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396781C-32A1-4FDA-A83B-A7FF8C1B1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ADE9A12-9ED0-4227-A5D6-98A27E9E3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0" y="1641752"/>
            <a:ext cx="6140449" cy="1323439"/>
          </a:xfrm>
        </p:spPr>
        <p:txBody>
          <a:bodyPr anchor="t">
            <a:normAutofit/>
          </a:bodyPr>
          <a:lstStyle/>
          <a:p>
            <a:r>
              <a:rPr lang="pl-PL" sz="4000">
                <a:solidFill>
                  <a:schemeClr val="bg1"/>
                </a:solidFill>
                <a:cs typeface="Calibri Light"/>
              </a:rPr>
              <a:t>Józef Franczak ps. "Lalek"</a:t>
            </a:r>
            <a:endParaRPr lang="pl-PL" sz="4000">
              <a:solidFill>
                <a:schemeClr val="bg1"/>
              </a:solidFill>
            </a:endParaRPr>
          </a:p>
        </p:txBody>
      </p:sp>
      <p:pic>
        <p:nvPicPr>
          <p:cNvPr id="4" name="Obraz 4" descr="Obraz zawierający osoba, noszenie, mundur wojskowy, czarny&#10;&#10;Opis wygenerowany automatycznie">
            <a:extLst>
              <a:ext uri="{FF2B5EF4-FFF2-40B4-BE49-F238E27FC236}">
                <a16:creationId xmlns:a16="http://schemas.microsoft.com/office/drawing/2014/main" id="{EDA8E40E-A358-4421-B8F4-FC9F63B1EE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388"/>
          <a:stretch/>
        </p:blipFill>
        <p:spPr>
          <a:xfrm>
            <a:off x="20" y="10"/>
            <a:ext cx="4635571" cy="6857990"/>
          </a:xfrm>
          <a:custGeom>
            <a:avLst/>
            <a:gdLst/>
            <a:ahLst/>
            <a:cxnLst/>
            <a:rect l="l" t="t" r="r" b="b"/>
            <a:pathLst>
              <a:path w="4546602" h="6858000">
                <a:moveTo>
                  <a:pt x="4221600" y="6662544"/>
                </a:moveTo>
                <a:lnTo>
                  <a:pt x="4210150" y="6683027"/>
                </a:lnTo>
                <a:lnTo>
                  <a:pt x="4207002" y="6702976"/>
                </a:lnTo>
                <a:lnTo>
                  <a:pt x="4207002" y="6702977"/>
                </a:lnTo>
                <a:cubicBezTo>
                  <a:pt x="4207407" y="6716169"/>
                  <a:pt x="4212552" y="6729219"/>
                  <a:pt x="4220838" y="6742553"/>
                </a:cubicBezTo>
                <a:lnTo>
                  <a:pt x="4220839" y="6742555"/>
                </a:lnTo>
                <a:lnTo>
                  <a:pt x="4240316" y="6812062"/>
                </a:lnTo>
                <a:lnTo>
                  <a:pt x="4235543" y="6776800"/>
                </a:lnTo>
                <a:lnTo>
                  <a:pt x="4220839" y="6742555"/>
                </a:lnTo>
                <a:lnTo>
                  <a:pt x="4220838" y="6742552"/>
                </a:lnTo>
                <a:lnTo>
                  <a:pt x="4207002" y="6702976"/>
                </a:lnTo>
                <a:close/>
                <a:moveTo>
                  <a:pt x="4189594" y="6564620"/>
                </a:moveTo>
                <a:lnTo>
                  <a:pt x="4189594" y="6564621"/>
                </a:lnTo>
                <a:cubicBezTo>
                  <a:pt x="4199883" y="6575479"/>
                  <a:pt x="4205977" y="6582147"/>
                  <a:pt x="4212073" y="6588626"/>
                </a:cubicBezTo>
                <a:lnTo>
                  <a:pt x="4228695" y="6625225"/>
                </a:lnTo>
                <a:lnTo>
                  <a:pt x="4221601" y="6662541"/>
                </a:lnTo>
                <a:lnTo>
                  <a:pt x="4221600" y="6662541"/>
                </a:lnTo>
                <a:lnTo>
                  <a:pt x="4221600" y="6662542"/>
                </a:lnTo>
                <a:lnTo>
                  <a:pt x="4221601" y="6662541"/>
                </a:lnTo>
                <a:lnTo>
                  <a:pt x="4228684" y="6645552"/>
                </a:lnTo>
                <a:lnTo>
                  <a:pt x="4228695" y="6625225"/>
                </a:lnTo>
                <a:lnTo>
                  <a:pt x="4228695" y="6625224"/>
                </a:lnTo>
                <a:cubicBezTo>
                  <a:pt x="4226599" y="6611342"/>
                  <a:pt x="4220551" y="6597578"/>
                  <a:pt x="4212073" y="6588625"/>
                </a:cubicBezTo>
                <a:close/>
                <a:moveTo>
                  <a:pt x="4269915" y="6438981"/>
                </a:moveTo>
                <a:lnTo>
                  <a:pt x="4249984" y="6463840"/>
                </a:lnTo>
                <a:lnTo>
                  <a:pt x="4249982" y="6463849"/>
                </a:lnTo>
                <a:lnTo>
                  <a:pt x="4236188" y="6513012"/>
                </a:lnTo>
                <a:lnTo>
                  <a:pt x="4217381" y="6546194"/>
                </a:lnTo>
                <a:lnTo>
                  <a:pt x="4217381" y="6546195"/>
                </a:lnTo>
                <a:lnTo>
                  <a:pt x="4233719" y="6521804"/>
                </a:lnTo>
                <a:lnTo>
                  <a:pt x="4236188" y="6513012"/>
                </a:lnTo>
                <a:lnTo>
                  <a:pt x="4238998" y="6508052"/>
                </a:lnTo>
                <a:lnTo>
                  <a:pt x="4249982" y="6463849"/>
                </a:lnTo>
                <a:lnTo>
                  <a:pt x="4249984" y="6463841"/>
                </a:lnTo>
                <a:cubicBezTo>
                  <a:pt x="4252937" y="6451650"/>
                  <a:pt x="4260413" y="6444077"/>
                  <a:pt x="4269915" y="6438981"/>
                </a:cubicBezTo>
                <a:close/>
                <a:moveTo>
                  <a:pt x="4355914" y="6364769"/>
                </a:moveTo>
                <a:lnTo>
                  <a:pt x="4354607" y="6387910"/>
                </a:lnTo>
                <a:lnTo>
                  <a:pt x="4351952" y="6393385"/>
                </a:lnTo>
                <a:lnTo>
                  <a:pt x="4345189" y="6407332"/>
                </a:lnTo>
                <a:lnTo>
                  <a:pt x="4345189" y="6407333"/>
                </a:lnTo>
                <a:lnTo>
                  <a:pt x="4351952" y="6393385"/>
                </a:lnTo>
                <a:lnTo>
                  <a:pt x="4354608" y="6387910"/>
                </a:lnTo>
                <a:close/>
                <a:moveTo>
                  <a:pt x="4116820" y="4221391"/>
                </a:moveTo>
                <a:lnTo>
                  <a:pt x="4116820" y="4221392"/>
                </a:lnTo>
                <a:cubicBezTo>
                  <a:pt x="4117582" y="4232061"/>
                  <a:pt x="4117772" y="4243873"/>
                  <a:pt x="4122536" y="4253015"/>
                </a:cubicBezTo>
                <a:cubicBezTo>
                  <a:pt x="4134729" y="4277402"/>
                  <a:pt x="4150349" y="4300071"/>
                  <a:pt x="4162352" y="4324646"/>
                </a:cubicBezTo>
                <a:lnTo>
                  <a:pt x="4171306" y="4363891"/>
                </a:lnTo>
                <a:lnTo>
                  <a:pt x="4170544" y="4482004"/>
                </a:lnTo>
                <a:cubicBezTo>
                  <a:pt x="4167876" y="4546776"/>
                  <a:pt x="4167304" y="4612500"/>
                  <a:pt x="4110534" y="4659174"/>
                </a:cubicBezTo>
                <a:cubicBezTo>
                  <a:pt x="4105962" y="4662986"/>
                  <a:pt x="4103294" y="4671176"/>
                  <a:pt x="4102532" y="4677655"/>
                </a:cubicBezTo>
                <a:cubicBezTo>
                  <a:pt x="4098913" y="4707564"/>
                  <a:pt x="4098531" y="4738235"/>
                  <a:pt x="4092625" y="4767764"/>
                </a:cubicBezTo>
                <a:cubicBezTo>
                  <a:pt x="4090244" y="4779575"/>
                  <a:pt x="4089435" y="4790386"/>
                  <a:pt x="4091316" y="4800483"/>
                </a:cubicBezTo>
                <a:lnTo>
                  <a:pt x="4091316" y="4800484"/>
                </a:lnTo>
                <a:cubicBezTo>
                  <a:pt x="4093197" y="4810581"/>
                  <a:pt x="4097770" y="4819964"/>
                  <a:pt x="4106152" y="4828917"/>
                </a:cubicBezTo>
                <a:lnTo>
                  <a:pt x="4128333" y="4863343"/>
                </a:lnTo>
                <a:lnTo>
                  <a:pt x="4135862" y="4889275"/>
                </a:lnTo>
                <a:lnTo>
                  <a:pt x="4134157" y="4912168"/>
                </a:lnTo>
                <a:cubicBezTo>
                  <a:pt x="4132442" y="4919978"/>
                  <a:pt x="4132085" y="4927122"/>
                  <a:pt x="4132755" y="4933805"/>
                </a:cubicBezTo>
                <a:lnTo>
                  <a:pt x="4132755" y="4933806"/>
                </a:lnTo>
                <a:lnTo>
                  <a:pt x="4132757" y="4933810"/>
                </a:lnTo>
                <a:lnTo>
                  <a:pt x="4137514" y="4952673"/>
                </a:lnTo>
                <a:lnTo>
                  <a:pt x="4140307" y="4957453"/>
                </a:lnTo>
                <a:lnTo>
                  <a:pt x="4141585" y="4961456"/>
                </a:lnTo>
                <a:cubicBezTo>
                  <a:pt x="4146096" y="4970097"/>
                  <a:pt x="4151802" y="4978393"/>
                  <a:pt x="4157589" y="4987038"/>
                </a:cubicBezTo>
                <a:cubicBezTo>
                  <a:pt x="4168828" y="5003802"/>
                  <a:pt x="4182926" y="5022853"/>
                  <a:pt x="4184068" y="5041522"/>
                </a:cubicBezTo>
                <a:cubicBezTo>
                  <a:pt x="4184687" y="5052096"/>
                  <a:pt x="4187605" y="5062300"/>
                  <a:pt x="4191284" y="5072376"/>
                </a:cubicBezTo>
                <a:lnTo>
                  <a:pt x="4197188" y="5087444"/>
                </a:lnTo>
                <a:lnTo>
                  <a:pt x="4210215" y="5133220"/>
                </a:lnTo>
                <a:lnTo>
                  <a:pt x="4210217" y="5133225"/>
                </a:lnTo>
                <a:lnTo>
                  <a:pt x="4203501" y="5166113"/>
                </a:lnTo>
                <a:lnTo>
                  <a:pt x="4203501" y="5166114"/>
                </a:lnTo>
                <a:cubicBezTo>
                  <a:pt x="4202739" y="5167638"/>
                  <a:pt x="4203311" y="5169781"/>
                  <a:pt x="4204192" y="5172091"/>
                </a:cubicBezTo>
                <a:lnTo>
                  <a:pt x="4206739" y="5179068"/>
                </a:lnTo>
                <a:lnTo>
                  <a:pt x="4206573" y="5229433"/>
                </a:lnTo>
                <a:lnTo>
                  <a:pt x="4196024" y="5248936"/>
                </a:lnTo>
                <a:lnTo>
                  <a:pt x="4183116" y="5272796"/>
                </a:lnTo>
                <a:cubicBezTo>
                  <a:pt x="4171471" y="5285441"/>
                  <a:pt x="4163765" y="5298595"/>
                  <a:pt x="4159213" y="5312288"/>
                </a:cubicBezTo>
                <a:lnTo>
                  <a:pt x="4158157" y="5321350"/>
                </a:lnTo>
                <a:lnTo>
                  <a:pt x="4155683" y="5326163"/>
                </a:lnTo>
                <a:lnTo>
                  <a:pt x="4154237" y="5355014"/>
                </a:lnTo>
                <a:lnTo>
                  <a:pt x="4154237" y="5355015"/>
                </a:lnTo>
                <a:cubicBezTo>
                  <a:pt x="4154886" y="5364883"/>
                  <a:pt x="4156589" y="5375003"/>
                  <a:pt x="4159113" y="5385385"/>
                </a:cubicBezTo>
                <a:cubicBezTo>
                  <a:pt x="4162352" y="5398722"/>
                  <a:pt x="4164638" y="5412058"/>
                  <a:pt x="4167304" y="5425583"/>
                </a:cubicBezTo>
                <a:cubicBezTo>
                  <a:pt x="4171114" y="5443871"/>
                  <a:pt x="4175116" y="5462352"/>
                  <a:pt x="4178926" y="5480638"/>
                </a:cubicBezTo>
                <a:lnTo>
                  <a:pt x="4183450" y="5507668"/>
                </a:lnTo>
                <a:lnTo>
                  <a:pt x="4172831" y="5531692"/>
                </a:lnTo>
                <a:lnTo>
                  <a:pt x="4172830" y="5531693"/>
                </a:lnTo>
                <a:cubicBezTo>
                  <a:pt x="4165781" y="5537600"/>
                  <a:pt x="4162589" y="5542649"/>
                  <a:pt x="4162685" y="5547578"/>
                </a:cubicBezTo>
                <a:lnTo>
                  <a:pt x="4162685" y="5547579"/>
                </a:lnTo>
                <a:cubicBezTo>
                  <a:pt x="4162780" y="5552508"/>
                  <a:pt x="4166162" y="5557318"/>
                  <a:pt x="4172258" y="5562747"/>
                </a:cubicBezTo>
                <a:cubicBezTo>
                  <a:pt x="4214932" y="5600468"/>
                  <a:pt x="4241603" y="5646190"/>
                  <a:pt x="4243506" y="5704484"/>
                </a:cubicBezTo>
                <a:cubicBezTo>
                  <a:pt x="4243888" y="5716486"/>
                  <a:pt x="4246554" y="5728679"/>
                  <a:pt x="4249412" y="5740489"/>
                </a:cubicBezTo>
                <a:cubicBezTo>
                  <a:pt x="4251127" y="5747729"/>
                  <a:pt x="4253033" y="5756494"/>
                  <a:pt x="4258177" y="5760874"/>
                </a:cubicBezTo>
                <a:cubicBezTo>
                  <a:pt x="4297420" y="5794975"/>
                  <a:pt x="4324663" y="5837458"/>
                  <a:pt x="4346573" y="5883752"/>
                </a:cubicBezTo>
                <a:lnTo>
                  <a:pt x="4346575" y="5883756"/>
                </a:lnTo>
                <a:lnTo>
                  <a:pt x="4364477" y="5935946"/>
                </a:lnTo>
                <a:lnTo>
                  <a:pt x="4364478" y="5935950"/>
                </a:lnTo>
                <a:lnTo>
                  <a:pt x="4360859" y="5993290"/>
                </a:lnTo>
                <a:lnTo>
                  <a:pt x="4360858" y="5993291"/>
                </a:lnTo>
                <a:cubicBezTo>
                  <a:pt x="4359717" y="6004531"/>
                  <a:pt x="4359906" y="6017485"/>
                  <a:pt x="4354382" y="6026440"/>
                </a:cubicBezTo>
                <a:cubicBezTo>
                  <a:pt x="4337045" y="6054825"/>
                  <a:pt x="4318377" y="6082258"/>
                  <a:pt x="4298182" y="6108738"/>
                </a:cubicBezTo>
                <a:cubicBezTo>
                  <a:pt x="4289514" y="6120074"/>
                  <a:pt x="4284561" y="6126884"/>
                  <a:pt x="4284490" y="6133314"/>
                </a:cubicBezTo>
                <a:lnTo>
                  <a:pt x="4284490" y="6133315"/>
                </a:lnTo>
                <a:lnTo>
                  <a:pt x="4288190" y="6143190"/>
                </a:lnTo>
                <a:lnTo>
                  <a:pt x="4300086" y="6155600"/>
                </a:lnTo>
                <a:lnTo>
                  <a:pt x="4300088" y="6155603"/>
                </a:lnTo>
                <a:cubicBezTo>
                  <a:pt x="4322377" y="6175798"/>
                  <a:pt x="4333998" y="6200945"/>
                  <a:pt x="4338759" y="6228757"/>
                </a:cubicBezTo>
                <a:lnTo>
                  <a:pt x="4356096" y="6361540"/>
                </a:lnTo>
                <a:lnTo>
                  <a:pt x="4356096" y="6361539"/>
                </a:lnTo>
                <a:cubicBezTo>
                  <a:pt x="4352476" y="6317151"/>
                  <a:pt x="4346190" y="6272764"/>
                  <a:pt x="4338759" y="6228756"/>
                </a:cubicBezTo>
                <a:cubicBezTo>
                  <a:pt x="4333998" y="6200944"/>
                  <a:pt x="4322377" y="6175797"/>
                  <a:pt x="4300088" y="6155602"/>
                </a:cubicBezTo>
                <a:lnTo>
                  <a:pt x="4300086" y="6155600"/>
                </a:lnTo>
                <a:lnTo>
                  <a:pt x="4284490" y="6133315"/>
                </a:lnTo>
                <a:lnTo>
                  <a:pt x="4298182" y="6108739"/>
                </a:lnTo>
                <a:cubicBezTo>
                  <a:pt x="4318377" y="6082259"/>
                  <a:pt x="4337045" y="6054826"/>
                  <a:pt x="4354382" y="6026441"/>
                </a:cubicBezTo>
                <a:cubicBezTo>
                  <a:pt x="4359906" y="6017486"/>
                  <a:pt x="4359717" y="6004532"/>
                  <a:pt x="4360858" y="5993292"/>
                </a:cubicBezTo>
                <a:lnTo>
                  <a:pt x="4360859" y="5993290"/>
                </a:lnTo>
                <a:lnTo>
                  <a:pt x="4364311" y="5964477"/>
                </a:lnTo>
                <a:lnTo>
                  <a:pt x="4364478" y="5935950"/>
                </a:lnTo>
                <a:lnTo>
                  <a:pt x="4364478" y="5935949"/>
                </a:lnTo>
                <a:lnTo>
                  <a:pt x="4364477" y="5935946"/>
                </a:lnTo>
                <a:lnTo>
                  <a:pt x="4357598" y="5909351"/>
                </a:lnTo>
                <a:lnTo>
                  <a:pt x="4346575" y="5883756"/>
                </a:lnTo>
                <a:lnTo>
                  <a:pt x="4346573" y="5883751"/>
                </a:lnTo>
                <a:cubicBezTo>
                  <a:pt x="4324663" y="5837457"/>
                  <a:pt x="4297420" y="5794974"/>
                  <a:pt x="4258177" y="5760873"/>
                </a:cubicBezTo>
                <a:cubicBezTo>
                  <a:pt x="4253033" y="5756493"/>
                  <a:pt x="4251127" y="5747728"/>
                  <a:pt x="4249412" y="5740488"/>
                </a:cubicBezTo>
                <a:cubicBezTo>
                  <a:pt x="4246554" y="5728678"/>
                  <a:pt x="4243888" y="5716485"/>
                  <a:pt x="4243506" y="5704483"/>
                </a:cubicBezTo>
                <a:cubicBezTo>
                  <a:pt x="4241603" y="5646189"/>
                  <a:pt x="4214932" y="5600467"/>
                  <a:pt x="4172258" y="5562746"/>
                </a:cubicBezTo>
                <a:lnTo>
                  <a:pt x="4162685" y="5547578"/>
                </a:lnTo>
                <a:lnTo>
                  <a:pt x="4172830" y="5531694"/>
                </a:lnTo>
                <a:lnTo>
                  <a:pt x="4172831" y="5531692"/>
                </a:lnTo>
                <a:lnTo>
                  <a:pt x="4181230" y="5520422"/>
                </a:lnTo>
                <a:lnTo>
                  <a:pt x="4183450" y="5507668"/>
                </a:lnTo>
                <a:lnTo>
                  <a:pt x="4183450" y="5507667"/>
                </a:lnTo>
                <a:cubicBezTo>
                  <a:pt x="4183403" y="5498832"/>
                  <a:pt x="4180831" y="5489497"/>
                  <a:pt x="4178926" y="5480637"/>
                </a:cubicBezTo>
                <a:cubicBezTo>
                  <a:pt x="4175116" y="5462351"/>
                  <a:pt x="4171114" y="5443870"/>
                  <a:pt x="4167304" y="5425582"/>
                </a:cubicBezTo>
                <a:cubicBezTo>
                  <a:pt x="4164638" y="5412057"/>
                  <a:pt x="4162352" y="5398721"/>
                  <a:pt x="4159113" y="5385384"/>
                </a:cubicBezTo>
                <a:lnTo>
                  <a:pt x="4154237" y="5355014"/>
                </a:lnTo>
                <a:lnTo>
                  <a:pt x="4158157" y="5321350"/>
                </a:lnTo>
                <a:lnTo>
                  <a:pt x="4183116" y="5272797"/>
                </a:lnTo>
                <a:lnTo>
                  <a:pt x="4196024" y="5248936"/>
                </a:lnTo>
                <a:lnTo>
                  <a:pt x="4206573" y="5229434"/>
                </a:lnTo>
                <a:cubicBezTo>
                  <a:pt x="4210407" y="5213598"/>
                  <a:pt x="4210359" y="5196595"/>
                  <a:pt x="4206739" y="5179068"/>
                </a:cubicBezTo>
                <a:lnTo>
                  <a:pt x="4206739" y="5179067"/>
                </a:lnTo>
                <a:cubicBezTo>
                  <a:pt x="4206263" y="5176876"/>
                  <a:pt x="4205074" y="5174400"/>
                  <a:pt x="4204192" y="5172090"/>
                </a:cubicBezTo>
                <a:lnTo>
                  <a:pt x="4203501" y="5166114"/>
                </a:lnTo>
                <a:lnTo>
                  <a:pt x="4210217" y="5133225"/>
                </a:lnTo>
                <a:lnTo>
                  <a:pt x="4210217" y="5133224"/>
                </a:lnTo>
                <a:lnTo>
                  <a:pt x="4210215" y="5133220"/>
                </a:lnTo>
                <a:lnTo>
                  <a:pt x="4203072" y="5102461"/>
                </a:lnTo>
                <a:lnTo>
                  <a:pt x="4197188" y="5087444"/>
                </a:lnTo>
                <a:lnTo>
                  <a:pt x="4197182" y="5087423"/>
                </a:lnTo>
                <a:cubicBezTo>
                  <a:pt x="4191096" y="5072411"/>
                  <a:pt x="4184997" y="5057381"/>
                  <a:pt x="4184068" y="5041521"/>
                </a:cubicBezTo>
                <a:cubicBezTo>
                  <a:pt x="4182926" y="5022852"/>
                  <a:pt x="4168828" y="5003801"/>
                  <a:pt x="4157589" y="4987037"/>
                </a:cubicBezTo>
                <a:lnTo>
                  <a:pt x="4140307" y="4957453"/>
                </a:lnTo>
                <a:lnTo>
                  <a:pt x="4132757" y="4933810"/>
                </a:lnTo>
                <a:lnTo>
                  <a:pt x="4132755" y="4933805"/>
                </a:lnTo>
                <a:lnTo>
                  <a:pt x="4134157" y="4912169"/>
                </a:lnTo>
                <a:cubicBezTo>
                  <a:pt x="4135919" y="4904359"/>
                  <a:pt x="4136431" y="4896714"/>
                  <a:pt x="4135862" y="4889276"/>
                </a:cubicBezTo>
                <a:lnTo>
                  <a:pt x="4135862" y="4889275"/>
                </a:lnTo>
                <a:lnTo>
                  <a:pt x="4131084" y="4867614"/>
                </a:lnTo>
                <a:lnTo>
                  <a:pt x="4128333" y="4863343"/>
                </a:lnTo>
                <a:lnTo>
                  <a:pt x="4126583" y="4857317"/>
                </a:lnTo>
                <a:cubicBezTo>
                  <a:pt x="4121440" y="4847214"/>
                  <a:pt x="4114439" y="4837703"/>
                  <a:pt x="4106152" y="4828916"/>
                </a:cubicBezTo>
                <a:lnTo>
                  <a:pt x="4091316" y="4800483"/>
                </a:lnTo>
                <a:lnTo>
                  <a:pt x="4092625" y="4767765"/>
                </a:lnTo>
                <a:cubicBezTo>
                  <a:pt x="4098531" y="4738236"/>
                  <a:pt x="4098913" y="4707565"/>
                  <a:pt x="4102532" y="4677656"/>
                </a:cubicBezTo>
                <a:cubicBezTo>
                  <a:pt x="4103294" y="4671177"/>
                  <a:pt x="4105962" y="4662987"/>
                  <a:pt x="4110534" y="4659175"/>
                </a:cubicBezTo>
                <a:cubicBezTo>
                  <a:pt x="4167304" y="4612501"/>
                  <a:pt x="4167876" y="4546777"/>
                  <a:pt x="4170544" y="4482005"/>
                </a:cubicBezTo>
                <a:cubicBezTo>
                  <a:pt x="4172258" y="4442762"/>
                  <a:pt x="4172258" y="4403326"/>
                  <a:pt x="4171306" y="4363891"/>
                </a:cubicBezTo>
                <a:lnTo>
                  <a:pt x="4171306" y="4363890"/>
                </a:lnTo>
                <a:cubicBezTo>
                  <a:pt x="4171114" y="4350554"/>
                  <a:pt x="4168066" y="4336457"/>
                  <a:pt x="4162352" y="4324645"/>
                </a:cubicBezTo>
                <a:cubicBezTo>
                  <a:pt x="4150349" y="4300070"/>
                  <a:pt x="4134729" y="4277401"/>
                  <a:pt x="4122536" y="4253014"/>
                </a:cubicBezTo>
                <a:close/>
                <a:moveTo>
                  <a:pt x="4113010" y="4165383"/>
                </a:moveTo>
                <a:lnTo>
                  <a:pt x="4113010" y="4165384"/>
                </a:lnTo>
                <a:lnTo>
                  <a:pt x="4116915" y="4192388"/>
                </a:lnTo>
                <a:lnTo>
                  <a:pt x="4116915" y="4192387"/>
                </a:lnTo>
                <a:cubicBezTo>
                  <a:pt x="4117011" y="4182767"/>
                  <a:pt x="4116439" y="4173480"/>
                  <a:pt x="4113010" y="4165383"/>
                </a:cubicBezTo>
                <a:close/>
                <a:moveTo>
                  <a:pt x="4100628" y="3885338"/>
                </a:moveTo>
                <a:lnTo>
                  <a:pt x="4100628" y="3885339"/>
                </a:lnTo>
                <a:cubicBezTo>
                  <a:pt x="4110344" y="3897722"/>
                  <a:pt x="4117750" y="3910319"/>
                  <a:pt x="4123009" y="3923125"/>
                </a:cubicBezTo>
                <a:lnTo>
                  <a:pt x="4132513" y="3962160"/>
                </a:lnTo>
                <a:lnTo>
                  <a:pt x="4116821" y="4043838"/>
                </a:lnTo>
                <a:lnTo>
                  <a:pt x="4116820" y="4043839"/>
                </a:lnTo>
                <a:cubicBezTo>
                  <a:pt x="4108057" y="4063842"/>
                  <a:pt x="4102675" y="4083702"/>
                  <a:pt x="4101699" y="4103825"/>
                </a:cubicBezTo>
                <a:lnTo>
                  <a:pt x="4101699" y="4103826"/>
                </a:lnTo>
                <a:lnTo>
                  <a:pt x="4103666" y="4134255"/>
                </a:lnTo>
                <a:lnTo>
                  <a:pt x="4113010" y="4165382"/>
                </a:lnTo>
                <a:lnTo>
                  <a:pt x="4101699" y="4103826"/>
                </a:lnTo>
                <a:lnTo>
                  <a:pt x="4116820" y="4043840"/>
                </a:lnTo>
                <a:lnTo>
                  <a:pt x="4116821" y="4043838"/>
                </a:lnTo>
                <a:lnTo>
                  <a:pt x="4130123" y="4002410"/>
                </a:lnTo>
                <a:lnTo>
                  <a:pt x="4132513" y="3962160"/>
                </a:lnTo>
                <a:lnTo>
                  <a:pt x="4132513" y="3962159"/>
                </a:lnTo>
                <a:cubicBezTo>
                  <a:pt x="4130251" y="3935727"/>
                  <a:pt x="4120060" y="3910104"/>
                  <a:pt x="4100628" y="3885338"/>
                </a:cubicBezTo>
                <a:close/>
                <a:moveTo>
                  <a:pt x="4115391" y="3670561"/>
                </a:moveTo>
                <a:lnTo>
                  <a:pt x="4117820" y="3680164"/>
                </a:lnTo>
                <a:lnTo>
                  <a:pt x="4113772" y="3734837"/>
                </a:lnTo>
                <a:lnTo>
                  <a:pt x="4113772" y="3734838"/>
                </a:lnTo>
                <a:cubicBezTo>
                  <a:pt x="4112820" y="3741316"/>
                  <a:pt x="4111486" y="3749126"/>
                  <a:pt x="4114154" y="3754653"/>
                </a:cubicBezTo>
                <a:lnTo>
                  <a:pt x="4120511" y="3789776"/>
                </a:lnTo>
                <a:lnTo>
                  <a:pt x="4105580" y="3822472"/>
                </a:lnTo>
                <a:cubicBezTo>
                  <a:pt x="4098532" y="3831902"/>
                  <a:pt x="4092912" y="3842046"/>
                  <a:pt x="4091245" y="3852619"/>
                </a:cubicBezTo>
                <a:lnTo>
                  <a:pt x="4091245" y="3852620"/>
                </a:lnTo>
                <a:lnTo>
                  <a:pt x="4092025" y="3868764"/>
                </a:lnTo>
                <a:lnTo>
                  <a:pt x="4100628" y="3885337"/>
                </a:lnTo>
                <a:lnTo>
                  <a:pt x="4091245" y="3852620"/>
                </a:lnTo>
                <a:lnTo>
                  <a:pt x="4105580" y="3822473"/>
                </a:lnTo>
                <a:cubicBezTo>
                  <a:pt x="4113772" y="3811614"/>
                  <a:pt x="4118916" y="3800897"/>
                  <a:pt x="4120511" y="3789777"/>
                </a:cubicBezTo>
                <a:lnTo>
                  <a:pt x="4120511" y="3789776"/>
                </a:lnTo>
                <a:cubicBezTo>
                  <a:pt x="4122107" y="3778655"/>
                  <a:pt x="4120154" y="3767130"/>
                  <a:pt x="4114154" y="3754652"/>
                </a:cubicBezTo>
                <a:lnTo>
                  <a:pt x="4113772" y="3734838"/>
                </a:lnTo>
                <a:lnTo>
                  <a:pt x="4117820" y="3680164"/>
                </a:lnTo>
                <a:lnTo>
                  <a:pt x="4117820" y="3680163"/>
                </a:lnTo>
                <a:close/>
                <a:moveTo>
                  <a:pt x="4185711" y="2836172"/>
                </a:moveTo>
                <a:lnTo>
                  <a:pt x="4177020" y="2848793"/>
                </a:lnTo>
                <a:cubicBezTo>
                  <a:pt x="4172020" y="2865010"/>
                  <a:pt x="4166162" y="2881307"/>
                  <a:pt x="4161416" y="2897785"/>
                </a:cubicBezTo>
                <a:lnTo>
                  <a:pt x="4160387" y="2903551"/>
                </a:lnTo>
                <a:lnTo>
                  <a:pt x="4157113" y="2914328"/>
                </a:lnTo>
                <a:lnTo>
                  <a:pt x="4152482" y="2947859"/>
                </a:lnTo>
                <a:lnTo>
                  <a:pt x="4152481" y="2947862"/>
                </a:lnTo>
                <a:lnTo>
                  <a:pt x="4152481" y="2947863"/>
                </a:lnTo>
                <a:cubicBezTo>
                  <a:pt x="4152112" y="2959157"/>
                  <a:pt x="4153112" y="2970576"/>
                  <a:pt x="4156065" y="2982149"/>
                </a:cubicBezTo>
                <a:lnTo>
                  <a:pt x="4167758" y="3077402"/>
                </a:lnTo>
                <a:lnTo>
                  <a:pt x="4155303" y="3172654"/>
                </a:lnTo>
                <a:cubicBezTo>
                  <a:pt x="4129394" y="3276480"/>
                  <a:pt x="4101962" y="3380305"/>
                  <a:pt x="4107676" y="3489467"/>
                </a:cubicBezTo>
                <a:cubicBezTo>
                  <a:pt x="4108628" y="3507563"/>
                  <a:pt x="4097007" y="3529090"/>
                  <a:pt x="4085577" y="3544713"/>
                </a:cubicBezTo>
                <a:cubicBezTo>
                  <a:pt x="4074719" y="3559668"/>
                  <a:pt x="4068860" y="3566811"/>
                  <a:pt x="4067955" y="3574408"/>
                </a:cubicBezTo>
                <a:lnTo>
                  <a:pt x="4067956" y="3574408"/>
                </a:lnTo>
                <a:lnTo>
                  <a:pt x="4067955" y="3574409"/>
                </a:lnTo>
                <a:cubicBezTo>
                  <a:pt x="4067050" y="3582005"/>
                  <a:pt x="4071099" y="3590054"/>
                  <a:pt x="4080053" y="3606818"/>
                </a:cubicBezTo>
                <a:cubicBezTo>
                  <a:pt x="4084435" y="3614820"/>
                  <a:pt x="4087101" y="3624726"/>
                  <a:pt x="4093579" y="3630633"/>
                </a:cubicBezTo>
                <a:lnTo>
                  <a:pt x="4109452" y="3651926"/>
                </a:lnTo>
                <a:lnTo>
                  <a:pt x="4093579" y="3630632"/>
                </a:lnTo>
                <a:cubicBezTo>
                  <a:pt x="4087101" y="3624725"/>
                  <a:pt x="4084435" y="3614819"/>
                  <a:pt x="4080053" y="3606817"/>
                </a:cubicBezTo>
                <a:cubicBezTo>
                  <a:pt x="4075576" y="3598435"/>
                  <a:pt x="4072325" y="3592232"/>
                  <a:pt x="4070307" y="3587174"/>
                </a:cubicBezTo>
                <a:lnTo>
                  <a:pt x="4067956" y="3574408"/>
                </a:lnTo>
                <a:lnTo>
                  <a:pt x="4073034" y="3562321"/>
                </a:lnTo>
                <a:cubicBezTo>
                  <a:pt x="4075969" y="3557716"/>
                  <a:pt x="4080148" y="3552191"/>
                  <a:pt x="4085577" y="3544714"/>
                </a:cubicBezTo>
                <a:cubicBezTo>
                  <a:pt x="4097007" y="3529091"/>
                  <a:pt x="4108628" y="3507564"/>
                  <a:pt x="4107676" y="3489468"/>
                </a:cubicBezTo>
                <a:cubicBezTo>
                  <a:pt x="4101962" y="3380306"/>
                  <a:pt x="4129394" y="3276481"/>
                  <a:pt x="4155303" y="3172655"/>
                </a:cubicBezTo>
                <a:cubicBezTo>
                  <a:pt x="4163305" y="3140650"/>
                  <a:pt x="4167543" y="3109026"/>
                  <a:pt x="4167758" y="3077402"/>
                </a:cubicBezTo>
                <a:lnTo>
                  <a:pt x="4167758" y="3077401"/>
                </a:lnTo>
                <a:cubicBezTo>
                  <a:pt x="4167972" y="3045777"/>
                  <a:pt x="4164162" y="3014153"/>
                  <a:pt x="4156065" y="2982148"/>
                </a:cubicBezTo>
                <a:lnTo>
                  <a:pt x="4152481" y="2947863"/>
                </a:lnTo>
                <a:lnTo>
                  <a:pt x="4152482" y="2947859"/>
                </a:lnTo>
                <a:lnTo>
                  <a:pt x="4160387" y="2903551"/>
                </a:lnTo>
                <a:lnTo>
                  <a:pt x="4177020" y="2848794"/>
                </a:lnTo>
                <a:cubicBezTo>
                  <a:pt x="4178353" y="2844317"/>
                  <a:pt x="4181639" y="2839983"/>
                  <a:pt x="4185711" y="2836173"/>
                </a:cubicBezTo>
                <a:close/>
                <a:moveTo>
                  <a:pt x="3701225" y="1508458"/>
                </a:moveTo>
                <a:lnTo>
                  <a:pt x="3673131" y="1596214"/>
                </a:lnTo>
                <a:cubicBezTo>
                  <a:pt x="3670654" y="1604979"/>
                  <a:pt x="3672179" y="1615837"/>
                  <a:pt x="3675036" y="1624981"/>
                </a:cubicBezTo>
                <a:cubicBezTo>
                  <a:pt x="3684752" y="1656224"/>
                  <a:pt x="3709137" y="1676037"/>
                  <a:pt x="3731617" y="1697754"/>
                </a:cubicBezTo>
                <a:cubicBezTo>
                  <a:pt x="3741524" y="1707280"/>
                  <a:pt x="3748572" y="1720424"/>
                  <a:pt x="3754286" y="1733189"/>
                </a:cubicBezTo>
                <a:cubicBezTo>
                  <a:pt x="3768957" y="1766336"/>
                  <a:pt x="3782101" y="1800247"/>
                  <a:pt x="3796007" y="1833776"/>
                </a:cubicBezTo>
                <a:cubicBezTo>
                  <a:pt x="3797341" y="1837014"/>
                  <a:pt x="3800770" y="1839680"/>
                  <a:pt x="3803628" y="1842159"/>
                </a:cubicBezTo>
                <a:cubicBezTo>
                  <a:pt x="3833729" y="1866923"/>
                  <a:pt x="3864018" y="1891498"/>
                  <a:pt x="3894119" y="1916455"/>
                </a:cubicBezTo>
                <a:cubicBezTo>
                  <a:pt x="3899833" y="1921217"/>
                  <a:pt x="3904025" y="1928077"/>
                  <a:pt x="3909549" y="1933220"/>
                </a:cubicBezTo>
                <a:cubicBezTo>
                  <a:pt x="3917169" y="1940460"/>
                  <a:pt x="3924410" y="1949604"/>
                  <a:pt x="3933554" y="1953414"/>
                </a:cubicBezTo>
                <a:cubicBezTo>
                  <a:pt x="3962319" y="1965225"/>
                  <a:pt x="3974703" y="1987895"/>
                  <a:pt x="3980037" y="2016470"/>
                </a:cubicBezTo>
                <a:cubicBezTo>
                  <a:pt x="3984990" y="2042571"/>
                  <a:pt x="3989182" y="2068670"/>
                  <a:pt x="3994896" y="2094579"/>
                </a:cubicBezTo>
                <a:cubicBezTo>
                  <a:pt x="4001754" y="2126202"/>
                  <a:pt x="4009184" y="2157637"/>
                  <a:pt x="4017567" y="2188880"/>
                </a:cubicBezTo>
                <a:cubicBezTo>
                  <a:pt x="4021187" y="2202405"/>
                  <a:pt x="4025377" y="2216693"/>
                  <a:pt x="4032807" y="2228315"/>
                </a:cubicBezTo>
                <a:cubicBezTo>
                  <a:pt x="4053382" y="2260891"/>
                  <a:pt x="4067288" y="2295754"/>
                  <a:pt x="4061764" y="2334045"/>
                </a:cubicBezTo>
                <a:cubicBezTo>
                  <a:pt x="4057382" y="2364716"/>
                  <a:pt x="4068622" y="2390435"/>
                  <a:pt x="4086149" y="2409486"/>
                </a:cubicBezTo>
                <a:cubicBezTo>
                  <a:pt x="4094103" y="2418155"/>
                  <a:pt x="4099616" y="2426977"/>
                  <a:pt x="4103250" y="2435913"/>
                </a:cubicBezTo>
                <a:lnTo>
                  <a:pt x="4109081" y="2463018"/>
                </a:lnTo>
                <a:lnTo>
                  <a:pt x="4109080" y="2463031"/>
                </a:lnTo>
                <a:lnTo>
                  <a:pt x="4100439" y="2518262"/>
                </a:lnTo>
                <a:lnTo>
                  <a:pt x="4100438" y="2518264"/>
                </a:lnTo>
                <a:cubicBezTo>
                  <a:pt x="4097771" y="2527790"/>
                  <a:pt x="4096627" y="2536458"/>
                  <a:pt x="4096794" y="2545006"/>
                </a:cubicBezTo>
                <a:lnTo>
                  <a:pt x="4096794" y="2545007"/>
                </a:lnTo>
                <a:cubicBezTo>
                  <a:pt x="4096960" y="2553556"/>
                  <a:pt x="4098437" y="2561986"/>
                  <a:pt x="4101008" y="2571035"/>
                </a:cubicBezTo>
                <a:cubicBezTo>
                  <a:pt x="4113010" y="2612946"/>
                  <a:pt x="4145587" y="2640951"/>
                  <a:pt x="4174162" y="2668002"/>
                </a:cubicBezTo>
                <a:cubicBezTo>
                  <a:pt x="4198547" y="2691055"/>
                  <a:pt x="4212264" y="2716964"/>
                  <a:pt x="4222552" y="2745349"/>
                </a:cubicBezTo>
                <a:lnTo>
                  <a:pt x="4222553" y="2745352"/>
                </a:lnTo>
                <a:lnTo>
                  <a:pt x="4228473" y="2778006"/>
                </a:lnTo>
                <a:lnTo>
                  <a:pt x="4228053" y="2785440"/>
                </a:lnTo>
                <a:lnTo>
                  <a:pt x="4217974" y="2811780"/>
                </a:lnTo>
                <a:lnTo>
                  <a:pt x="4217970" y="2811787"/>
                </a:lnTo>
                <a:lnTo>
                  <a:pt x="4217971" y="2811787"/>
                </a:lnTo>
                <a:lnTo>
                  <a:pt x="4217974" y="2811780"/>
                </a:lnTo>
                <a:lnTo>
                  <a:pt x="4227624" y="2793023"/>
                </a:lnTo>
                <a:lnTo>
                  <a:pt x="4228053" y="2785440"/>
                </a:lnTo>
                <a:lnTo>
                  <a:pt x="4229253" y="2782305"/>
                </a:lnTo>
                <a:lnTo>
                  <a:pt x="4228473" y="2778006"/>
                </a:lnTo>
                <a:lnTo>
                  <a:pt x="4228883" y="2770757"/>
                </a:lnTo>
                <a:lnTo>
                  <a:pt x="4222553" y="2745352"/>
                </a:lnTo>
                <a:lnTo>
                  <a:pt x="4222552" y="2745348"/>
                </a:lnTo>
                <a:cubicBezTo>
                  <a:pt x="4212264" y="2716963"/>
                  <a:pt x="4198547" y="2691054"/>
                  <a:pt x="4174162" y="2668001"/>
                </a:cubicBezTo>
                <a:cubicBezTo>
                  <a:pt x="4145587" y="2640950"/>
                  <a:pt x="4113010" y="2612945"/>
                  <a:pt x="4101008" y="2571034"/>
                </a:cubicBezTo>
                <a:lnTo>
                  <a:pt x="4096794" y="2545007"/>
                </a:lnTo>
                <a:lnTo>
                  <a:pt x="4100438" y="2518265"/>
                </a:lnTo>
                <a:lnTo>
                  <a:pt x="4100439" y="2518262"/>
                </a:lnTo>
                <a:lnTo>
                  <a:pt x="4107019" y="2490551"/>
                </a:lnTo>
                <a:lnTo>
                  <a:pt x="4109080" y="2463031"/>
                </a:lnTo>
                <a:lnTo>
                  <a:pt x="4109082" y="2463019"/>
                </a:lnTo>
                <a:lnTo>
                  <a:pt x="4109081" y="2463018"/>
                </a:lnTo>
                <a:lnTo>
                  <a:pt x="4109082" y="2463018"/>
                </a:lnTo>
                <a:cubicBezTo>
                  <a:pt x="4108200" y="2444777"/>
                  <a:pt x="4102057" y="2426822"/>
                  <a:pt x="4086149" y="2409485"/>
                </a:cubicBezTo>
                <a:cubicBezTo>
                  <a:pt x="4068622" y="2390434"/>
                  <a:pt x="4057382" y="2364715"/>
                  <a:pt x="4061764" y="2334044"/>
                </a:cubicBezTo>
                <a:cubicBezTo>
                  <a:pt x="4067288" y="2295753"/>
                  <a:pt x="4053382" y="2260890"/>
                  <a:pt x="4032807" y="2228314"/>
                </a:cubicBezTo>
                <a:cubicBezTo>
                  <a:pt x="4025377" y="2216692"/>
                  <a:pt x="4021187" y="2202404"/>
                  <a:pt x="4017567" y="2188879"/>
                </a:cubicBezTo>
                <a:cubicBezTo>
                  <a:pt x="4009184" y="2157636"/>
                  <a:pt x="4001754" y="2126201"/>
                  <a:pt x="3994896" y="2094578"/>
                </a:cubicBezTo>
                <a:cubicBezTo>
                  <a:pt x="3989182" y="2068669"/>
                  <a:pt x="3984990" y="2042570"/>
                  <a:pt x="3980037" y="2016469"/>
                </a:cubicBezTo>
                <a:cubicBezTo>
                  <a:pt x="3974703" y="1987894"/>
                  <a:pt x="3962319" y="1965224"/>
                  <a:pt x="3933554" y="1953413"/>
                </a:cubicBezTo>
                <a:cubicBezTo>
                  <a:pt x="3924410" y="1949603"/>
                  <a:pt x="3917169" y="1940459"/>
                  <a:pt x="3909549" y="1933219"/>
                </a:cubicBezTo>
                <a:cubicBezTo>
                  <a:pt x="3904025" y="1928076"/>
                  <a:pt x="3899833" y="1921216"/>
                  <a:pt x="3894119" y="1916454"/>
                </a:cubicBezTo>
                <a:cubicBezTo>
                  <a:pt x="3864018" y="1891497"/>
                  <a:pt x="3833729" y="1866922"/>
                  <a:pt x="3803628" y="1842158"/>
                </a:cubicBezTo>
                <a:cubicBezTo>
                  <a:pt x="3800770" y="1839679"/>
                  <a:pt x="3797341" y="1837013"/>
                  <a:pt x="3796007" y="1833775"/>
                </a:cubicBezTo>
                <a:cubicBezTo>
                  <a:pt x="3782101" y="1800246"/>
                  <a:pt x="3768958" y="1766335"/>
                  <a:pt x="3754286" y="1733188"/>
                </a:cubicBezTo>
                <a:cubicBezTo>
                  <a:pt x="3748572" y="1720423"/>
                  <a:pt x="3741524" y="1707279"/>
                  <a:pt x="3731618" y="1697753"/>
                </a:cubicBezTo>
                <a:cubicBezTo>
                  <a:pt x="3709138" y="1676036"/>
                  <a:pt x="3684752" y="1656223"/>
                  <a:pt x="3675036" y="1624980"/>
                </a:cubicBezTo>
                <a:cubicBezTo>
                  <a:pt x="3672180" y="1615836"/>
                  <a:pt x="3670655" y="1604978"/>
                  <a:pt x="3673132" y="1596213"/>
                </a:cubicBezTo>
                <a:close/>
                <a:moveTo>
                  <a:pt x="3719830" y="1459073"/>
                </a:moveTo>
                <a:lnTo>
                  <a:pt x="3719829" y="1459074"/>
                </a:lnTo>
                <a:lnTo>
                  <a:pt x="3710612" y="1481572"/>
                </a:lnTo>
                <a:close/>
                <a:moveTo>
                  <a:pt x="3739023" y="1268758"/>
                </a:moveTo>
                <a:cubicBezTo>
                  <a:pt x="3739475" y="1275402"/>
                  <a:pt x="3741047" y="1281689"/>
                  <a:pt x="3744190" y="1286070"/>
                </a:cubicBezTo>
                <a:cubicBezTo>
                  <a:pt x="3758763" y="1306930"/>
                  <a:pt x="3765003" y="1328553"/>
                  <a:pt x="3766527" y="1350628"/>
                </a:cubicBezTo>
                <a:lnTo>
                  <a:pt x="3760933" y="1413840"/>
                </a:lnTo>
                <a:lnTo>
                  <a:pt x="3766528" y="1350627"/>
                </a:lnTo>
                <a:cubicBezTo>
                  <a:pt x="3765003" y="1328552"/>
                  <a:pt x="3758764" y="1306930"/>
                  <a:pt x="3744190" y="1286069"/>
                </a:cubicBezTo>
                <a:close/>
                <a:moveTo>
                  <a:pt x="3680752" y="773035"/>
                </a:moveTo>
                <a:lnTo>
                  <a:pt x="3680752" y="773036"/>
                </a:lnTo>
                <a:cubicBezTo>
                  <a:pt x="3683038" y="800277"/>
                  <a:pt x="3686276" y="827330"/>
                  <a:pt x="3688752" y="854380"/>
                </a:cubicBezTo>
                <a:cubicBezTo>
                  <a:pt x="3691038" y="878957"/>
                  <a:pt x="3691800" y="903723"/>
                  <a:pt x="3719805" y="915344"/>
                </a:cubicBezTo>
                <a:cubicBezTo>
                  <a:pt x="3724187" y="917060"/>
                  <a:pt x="3727425" y="922774"/>
                  <a:pt x="3730283" y="927156"/>
                </a:cubicBezTo>
                <a:cubicBezTo>
                  <a:pt x="3774291" y="994786"/>
                  <a:pt x="3773147" y="1030981"/>
                  <a:pt x="3726663" y="1097088"/>
                </a:cubicBezTo>
                <a:cubicBezTo>
                  <a:pt x="3721901" y="1103946"/>
                  <a:pt x="3718471" y="1118614"/>
                  <a:pt x="3722281" y="1123186"/>
                </a:cubicBezTo>
                <a:cubicBezTo>
                  <a:pt x="3738093" y="1142618"/>
                  <a:pt x="3745142" y="1162954"/>
                  <a:pt x="3747000" y="1184029"/>
                </a:cubicBezTo>
                <a:cubicBezTo>
                  <a:pt x="3745142" y="1162954"/>
                  <a:pt x="3738094" y="1142617"/>
                  <a:pt x="3722282" y="1123185"/>
                </a:cubicBezTo>
                <a:cubicBezTo>
                  <a:pt x="3718472" y="1118613"/>
                  <a:pt x="3721902" y="1103945"/>
                  <a:pt x="3726664" y="1097087"/>
                </a:cubicBezTo>
                <a:cubicBezTo>
                  <a:pt x="3773148" y="1030980"/>
                  <a:pt x="3774292" y="994785"/>
                  <a:pt x="3730284" y="927155"/>
                </a:cubicBezTo>
                <a:cubicBezTo>
                  <a:pt x="3727426" y="922773"/>
                  <a:pt x="3724188" y="917059"/>
                  <a:pt x="3719806" y="915343"/>
                </a:cubicBezTo>
                <a:cubicBezTo>
                  <a:pt x="3691800" y="903722"/>
                  <a:pt x="3691038" y="878956"/>
                  <a:pt x="3688752" y="854379"/>
                </a:cubicBezTo>
                <a:close/>
                <a:moveTo>
                  <a:pt x="3736153" y="517851"/>
                </a:moveTo>
                <a:lnTo>
                  <a:pt x="3727235" y="556048"/>
                </a:lnTo>
                <a:cubicBezTo>
                  <a:pt x="3725139" y="564049"/>
                  <a:pt x="3719615" y="572623"/>
                  <a:pt x="3720757" y="580051"/>
                </a:cubicBezTo>
                <a:cubicBezTo>
                  <a:pt x="3724091" y="601579"/>
                  <a:pt x="3721662" y="622201"/>
                  <a:pt x="3717376" y="642538"/>
                </a:cubicBezTo>
                <a:lnTo>
                  <a:pt x="3704853" y="694928"/>
                </a:lnTo>
                <a:lnTo>
                  <a:pt x="3717377" y="642537"/>
                </a:lnTo>
                <a:cubicBezTo>
                  <a:pt x="3721663" y="622201"/>
                  <a:pt x="3724092" y="601578"/>
                  <a:pt x="3720758" y="580050"/>
                </a:cubicBezTo>
                <a:cubicBezTo>
                  <a:pt x="3719616" y="572622"/>
                  <a:pt x="3725140" y="564048"/>
                  <a:pt x="3727236" y="556047"/>
                </a:cubicBezTo>
                <a:close/>
                <a:moveTo>
                  <a:pt x="3749448" y="298169"/>
                </a:moveTo>
                <a:lnTo>
                  <a:pt x="3734666" y="313533"/>
                </a:lnTo>
                <a:lnTo>
                  <a:pt x="3734666" y="313533"/>
                </a:lnTo>
                <a:lnTo>
                  <a:pt x="3734665" y="313534"/>
                </a:lnTo>
                <a:cubicBezTo>
                  <a:pt x="3730473" y="316390"/>
                  <a:pt x="3732759" y="330299"/>
                  <a:pt x="3734093" y="338871"/>
                </a:cubicBezTo>
                <a:lnTo>
                  <a:pt x="3734100" y="338903"/>
                </a:lnTo>
                <a:lnTo>
                  <a:pt x="3744000" y="395640"/>
                </a:lnTo>
                <a:lnTo>
                  <a:pt x="3740190" y="367328"/>
                </a:lnTo>
                <a:lnTo>
                  <a:pt x="3734100" y="338903"/>
                </a:lnTo>
                <a:lnTo>
                  <a:pt x="3734094" y="338870"/>
                </a:lnTo>
                <a:cubicBezTo>
                  <a:pt x="3733427" y="334584"/>
                  <a:pt x="3732522" y="328964"/>
                  <a:pt x="3732308" y="324058"/>
                </a:cubicBezTo>
                <a:lnTo>
                  <a:pt x="3734666" y="313533"/>
                </a:lnTo>
                <a:close/>
                <a:moveTo>
                  <a:pt x="3756993" y="281568"/>
                </a:moveTo>
                <a:lnTo>
                  <a:pt x="3752098" y="295415"/>
                </a:lnTo>
                <a:lnTo>
                  <a:pt x="3752099" y="295415"/>
                </a:lnTo>
                <a:close/>
                <a:moveTo>
                  <a:pt x="3743673" y="24486"/>
                </a:moveTo>
                <a:lnTo>
                  <a:pt x="3741410" y="74129"/>
                </a:lnTo>
                <a:cubicBezTo>
                  <a:pt x="3742333" y="91492"/>
                  <a:pt x="3744643" y="108703"/>
                  <a:pt x="3747334" y="125861"/>
                </a:cubicBezTo>
                <a:lnTo>
                  <a:pt x="3751729" y="153388"/>
                </a:lnTo>
                <a:lnTo>
                  <a:pt x="3760002" y="228944"/>
                </a:lnTo>
                <a:lnTo>
                  <a:pt x="3755543" y="177271"/>
                </a:lnTo>
                <a:lnTo>
                  <a:pt x="3751729" y="153388"/>
                </a:lnTo>
                <a:lnTo>
                  <a:pt x="3751530" y="151569"/>
                </a:lnTo>
                <a:cubicBezTo>
                  <a:pt x="3747300" y="125876"/>
                  <a:pt x="3742795" y="100174"/>
                  <a:pt x="3741411" y="74129"/>
                </a:cubicBezTo>
                <a:close/>
                <a:moveTo>
                  <a:pt x="3741092" y="0"/>
                </a:moveTo>
                <a:lnTo>
                  <a:pt x="4205201" y="0"/>
                </a:lnTo>
                <a:lnTo>
                  <a:pt x="4204073" y="2817"/>
                </a:lnTo>
                <a:cubicBezTo>
                  <a:pt x="4195691" y="21486"/>
                  <a:pt x="4193023" y="43012"/>
                  <a:pt x="4189974" y="63587"/>
                </a:cubicBezTo>
                <a:cubicBezTo>
                  <a:pt x="4184450" y="101308"/>
                  <a:pt x="4181020" y="139219"/>
                  <a:pt x="4176068" y="176939"/>
                </a:cubicBezTo>
                <a:cubicBezTo>
                  <a:pt x="4174924" y="184941"/>
                  <a:pt x="4172830" y="194085"/>
                  <a:pt x="4168066" y="200182"/>
                </a:cubicBezTo>
                <a:cubicBezTo>
                  <a:pt x="4136061" y="241901"/>
                  <a:pt x="4127108" y="292579"/>
                  <a:pt x="4130154" y="340774"/>
                </a:cubicBezTo>
                <a:cubicBezTo>
                  <a:pt x="4132443" y="378686"/>
                  <a:pt x="4134157" y="415835"/>
                  <a:pt x="4130919" y="453364"/>
                </a:cubicBezTo>
                <a:cubicBezTo>
                  <a:pt x="4130727" y="456222"/>
                  <a:pt x="4131109" y="460032"/>
                  <a:pt x="4132633" y="462126"/>
                </a:cubicBezTo>
                <a:cubicBezTo>
                  <a:pt x="4142729" y="475081"/>
                  <a:pt x="4143491" y="488607"/>
                  <a:pt x="4145205" y="505182"/>
                </a:cubicBezTo>
                <a:cubicBezTo>
                  <a:pt x="4147683" y="528615"/>
                  <a:pt x="4145967" y="550141"/>
                  <a:pt x="4141777" y="571860"/>
                </a:cubicBezTo>
                <a:cubicBezTo>
                  <a:pt x="4138729" y="587672"/>
                  <a:pt x="4132443" y="603673"/>
                  <a:pt x="4124440" y="617772"/>
                </a:cubicBezTo>
                <a:cubicBezTo>
                  <a:pt x="4113200" y="637392"/>
                  <a:pt x="4108820" y="656255"/>
                  <a:pt x="4123678" y="674923"/>
                </a:cubicBezTo>
                <a:cubicBezTo>
                  <a:pt x="4139491" y="695116"/>
                  <a:pt x="4133967" y="717977"/>
                  <a:pt x="4134537" y="740268"/>
                </a:cubicBezTo>
                <a:cubicBezTo>
                  <a:pt x="4134729" y="749982"/>
                  <a:pt x="4134347" y="760270"/>
                  <a:pt x="4136823" y="769605"/>
                </a:cubicBezTo>
                <a:cubicBezTo>
                  <a:pt x="4143873" y="796655"/>
                  <a:pt x="4154541" y="822756"/>
                  <a:pt x="4159303" y="850189"/>
                </a:cubicBezTo>
                <a:cubicBezTo>
                  <a:pt x="4161970" y="865430"/>
                  <a:pt x="4157207" y="882384"/>
                  <a:pt x="4153779" y="898198"/>
                </a:cubicBezTo>
                <a:cubicBezTo>
                  <a:pt x="4150159" y="914200"/>
                  <a:pt x="4144635" y="930011"/>
                  <a:pt x="4138919" y="945444"/>
                </a:cubicBezTo>
                <a:cubicBezTo>
                  <a:pt x="4135109" y="955920"/>
                  <a:pt x="4131489" y="967350"/>
                  <a:pt x="4124630" y="975733"/>
                </a:cubicBezTo>
                <a:cubicBezTo>
                  <a:pt x="4109010" y="994785"/>
                  <a:pt x="4106342" y="1014406"/>
                  <a:pt x="4114534" y="1036887"/>
                </a:cubicBezTo>
                <a:cubicBezTo>
                  <a:pt x="4115868" y="1040315"/>
                  <a:pt x="4115868" y="1044315"/>
                  <a:pt x="4116058" y="1048125"/>
                </a:cubicBezTo>
                <a:cubicBezTo>
                  <a:pt x="4120058" y="1109091"/>
                  <a:pt x="4122536" y="1170051"/>
                  <a:pt x="4128632" y="1230633"/>
                </a:cubicBezTo>
                <a:cubicBezTo>
                  <a:pt x="4131109" y="1255206"/>
                  <a:pt x="4141967" y="1278829"/>
                  <a:pt x="4148825" y="1303024"/>
                </a:cubicBezTo>
                <a:cubicBezTo>
                  <a:pt x="4150159" y="1307978"/>
                  <a:pt x="4152255" y="1313504"/>
                  <a:pt x="4151301" y="1318456"/>
                </a:cubicBezTo>
                <a:cubicBezTo>
                  <a:pt x="4141777" y="1372368"/>
                  <a:pt x="4155683" y="1422854"/>
                  <a:pt x="4173972" y="1472575"/>
                </a:cubicBezTo>
                <a:cubicBezTo>
                  <a:pt x="4175878" y="1477717"/>
                  <a:pt x="4175306" y="1484004"/>
                  <a:pt x="4174924" y="1489720"/>
                </a:cubicBezTo>
                <a:cubicBezTo>
                  <a:pt x="4173592" y="1505724"/>
                  <a:pt x="4166924" y="1523059"/>
                  <a:pt x="4170924" y="1537537"/>
                </a:cubicBezTo>
                <a:cubicBezTo>
                  <a:pt x="4181974" y="1576019"/>
                  <a:pt x="4195309" y="1614120"/>
                  <a:pt x="4212073" y="1650317"/>
                </a:cubicBezTo>
                <a:cubicBezTo>
                  <a:pt x="4229028" y="1687086"/>
                  <a:pt x="4243316" y="1721185"/>
                  <a:pt x="4226173" y="1763287"/>
                </a:cubicBezTo>
                <a:cubicBezTo>
                  <a:pt x="4218932" y="1781194"/>
                  <a:pt x="4224076" y="1804816"/>
                  <a:pt x="4225981" y="1825393"/>
                </a:cubicBezTo>
                <a:cubicBezTo>
                  <a:pt x="4227504" y="1840441"/>
                  <a:pt x="4236078" y="1854920"/>
                  <a:pt x="4236078" y="1869780"/>
                </a:cubicBezTo>
                <a:cubicBezTo>
                  <a:pt x="4236078" y="1909408"/>
                  <a:pt x="4246174" y="1944649"/>
                  <a:pt x="4266749" y="1978940"/>
                </a:cubicBezTo>
                <a:cubicBezTo>
                  <a:pt x="4274749" y="1992279"/>
                  <a:pt x="4269416" y="2013043"/>
                  <a:pt x="4271512" y="2030378"/>
                </a:cubicBezTo>
                <a:cubicBezTo>
                  <a:pt x="4273987" y="2048668"/>
                  <a:pt x="4276274" y="2067525"/>
                  <a:pt x="4281800" y="2085054"/>
                </a:cubicBezTo>
                <a:cubicBezTo>
                  <a:pt x="4296278" y="2130393"/>
                  <a:pt x="4312661" y="2175163"/>
                  <a:pt x="4327901" y="2220312"/>
                </a:cubicBezTo>
                <a:cubicBezTo>
                  <a:pt x="4340476" y="2257459"/>
                  <a:pt x="4330569" y="2294039"/>
                  <a:pt x="4325236" y="2330806"/>
                </a:cubicBezTo>
                <a:cubicBezTo>
                  <a:pt x="4321805" y="2353859"/>
                  <a:pt x="4313613" y="2375383"/>
                  <a:pt x="4325807" y="2401292"/>
                </a:cubicBezTo>
                <a:cubicBezTo>
                  <a:pt x="4337427" y="2426059"/>
                  <a:pt x="4334759" y="2457492"/>
                  <a:pt x="4341047" y="2485307"/>
                </a:cubicBezTo>
                <a:cubicBezTo>
                  <a:pt x="4346380" y="2508742"/>
                  <a:pt x="4354954" y="2531409"/>
                  <a:pt x="4363336" y="2554079"/>
                </a:cubicBezTo>
                <a:cubicBezTo>
                  <a:pt x="4374768" y="2584942"/>
                  <a:pt x="4386767" y="2615421"/>
                  <a:pt x="4381054" y="2649143"/>
                </a:cubicBezTo>
                <a:cubicBezTo>
                  <a:pt x="4374575" y="2687436"/>
                  <a:pt x="4398960" y="2713723"/>
                  <a:pt x="4415154" y="2743826"/>
                </a:cubicBezTo>
                <a:cubicBezTo>
                  <a:pt x="4426202" y="2764590"/>
                  <a:pt x="4434395" y="2787259"/>
                  <a:pt x="4441254" y="2809930"/>
                </a:cubicBezTo>
                <a:cubicBezTo>
                  <a:pt x="4450207" y="2840219"/>
                  <a:pt x="4455542" y="2871462"/>
                  <a:pt x="4464304" y="2901943"/>
                </a:cubicBezTo>
                <a:cubicBezTo>
                  <a:pt x="4477448" y="2948047"/>
                  <a:pt x="4487736" y="2994722"/>
                  <a:pt x="4480497" y="3042728"/>
                </a:cubicBezTo>
                <a:cubicBezTo>
                  <a:pt x="4477259" y="3064827"/>
                  <a:pt x="4477448" y="3085403"/>
                  <a:pt x="4482212" y="3107500"/>
                </a:cubicBezTo>
                <a:cubicBezTo>
                  <a:pt x="4490023" y="3143695"/>
                  <a:pt x="4490976" y="3180844"/>
                  <a:pt x="4520122" y="3209993"/>
                </a:cubicBezTo>
                <a:cubicBezTo>
                  <a:pt x="4530410" y="3220280"/>
                  <a:pt x="4533076" y="3238758"/>
                  <a:pt x="4538410" y="3253809"/>
                </a:cubicBezTo>
                <a:cubicBezTo>
                  <a:pt x="4544699" y="3271145"/>
                  <a:pt x="4541459" y="3283908"/>
                  <a:pt x="4523170" y="3293244"/>
                </a:cubicBezTo>
                <a:cubicBezTo>
                  <a:pt x="4514979" y="3297434"/>
                  <a:pt x="4506978" y="3309437"/>
                  <a:pt x="4505643" y="3318771"/>
                </a:cubicBezTo>
                <a:cubicBezTo>
                  <a:pt x="4501643" y="3346776"/>
                  <a:pt x="4507549" y="3372495"/>
                  <a:pt x="4520504" y="3399546"/>
                </a:cubicBezTo>
                <a:cubicBezTo>
                  <a:pt x="4532697" y="3424883"/>
                  <a:pt x="4531362" y="3456508"/>
                  <a:pt x="4536124" y="3485275"/>
                </a:cubicBezTo>
                <a:cubicBezTo>
                  <a:pt x="4539554" y="3505657"/>
                  <a:pt x="4546602" y="3526042"/>
                  <a:pt x="4546602" y="3546617"/>
                </a:cubicBezTo>
                <a:cubicBezTo>
                  <a:pt x="4546602" y="3572146"/>
                  <a:pt x="4540506" y="3597482"/>
                  <a:pt x="4538221" y="3623201"/>
                </a:cubicBezTo>
                <a:cubicBezTo>
                  <a:pt x="4536316" y="3643204"/>
                  <a:pt x="4537079" y="3663589"/>
                  <a:pt x="4534792" y="3683591"/>
                </a:cubicBezTo>
                <a:cubicBezTo>
                  <a:pt x="4533076" y="3699976"/>
                  <a:pt x="4528696" y="3716168"/>
                  <a:pt x="4525077" y="3732361"/>
                </a:cubicBezTo>
                <a:cubicBezTo>
                  <a:pt x="4523742" y="3738267"/>
                  <a:pt x="4518597" y="3744173"/>
                  <a:pt x="4519359" y="3749506"/>
                </a:cubicBezTo>
                <a:cubicBezTo>
                  <a:pt x="4527552" y="3802467"/>
                  <a:pt x="4490976" y="3840569"/>
                  <a:pt x="4474782" y="3885338"/>
                </a:cubicBezTo>
                <a:cubicBezTo>
                  <a:pt x="4457636" y="3932394"/>
                  <a:pt x="4431347" y="3977925"/>
                  <a:pt x="4439157" y="4030503"/>
                </a:cubicBezTo>
                <a:cubicBezTo>
                  <a:pt x="4443919" y="4062318"/>
                  <a:pt x="4454971" y="4092989"/>
                  <a:pt x="4461639" y="4124614"/>
                </a:cubicBezTo>
                <a:cubicBezTo>
                  <a:pt x="4463924" y="4135854"/>
                  <a:pt x="4463542" y="4148427"/>
                  <a:pt x="4461256" y="4159667"/>
                </a:cubicBezTo>
                <a:cubicBezTo>
                  <a:pt x="4450777" y="4213961"/>
                  <a:pt x="4449253" y="4267493"/>
                  <a:pt x="4466400" y="4320837"/>
                </a:cubicBezTo>
                <a:cubicBezTo>
                  <a:pt x="4469259" y="4329979"/>
                  <a:pt x="4471924" y="4339695"/>
                  <a:pt x="4471924" y="4349222"/>
                </a:cubicBezTo>
                <a:cubicBezTo>
                  <a:pt x="4471924" y="4401419"/>
                  <a:pt x="4467924" y="4452665"/>
                  <a:pt x="4449253" y="4502579"/>
                </a:cubicBezTo>
                <a:cubicBezTo>
                  <a:pt x="4442967" y="4519343"/>
                  <a:pt x="4446967" y="4539728"/>
                  <a:pt x="4445443" y="4558207"/>
                </a:cubicBezTo>
                <a:cubicBezTo>
                  <a:pt x="4444111" y="4575351"/>
                  <a:pt x="4443539" y="4592878"/>
                  <a:pt x="4439157" y="4609452"/>
                </a:cubicBezTo>
                <a:cubicBezTo>
                  <a:pt x="4432681" y="4633647"/>
                  <a:pt x="4431919" y="4656126"/>
                  <a:pt x="4437633" y="4681083"/>
                </a:cubicBezTo>
                <a:cubicBezTo>
                  <a:pt x="4442967" y="4704895"/>
                  <a:pt x="4440301" y="4730614"/>
                  <a:pt x="4440491" y="4755381"/>
                </a:cubicBezTo>
                <a:cubicBezTo>
                  <a:pt x="4440681" y="4783004"/>
                  <a:pt x="4440871" y="4810627"/>
                  <a:pt x="4439919" y="4838250"/>
                </a:cubicBezTo>
                <a:cubicBezTo>
                  <a:pt x="4439539" y="4849300"/>
                  <a:pt x="4431919" y="4861873"/>
                  <a:pt x="4434967" y="4871019"/>
                </a:cubicBezTo>
                <a:cubicBezTo>
                  <a:pt x="4445254" y="4900546"/>
                  <a:pt x="4432872" y="4930075"/>
                  <a:pt x="4438395" y="4959602"/>
                </a:cubicBezTo>
                <a:cubicBezTo>
                  <a:pt x="4441254" y="4974082"/>
                  <a:pt x="4433444" y="4990465"/>
                  <a:pt x="4432681" y="5006086"/>
                </a:cubicBezTo>
                <a:cubicBezTo>
                  <a:pt x="4431347" y="5031614"/>
                  <a:pt x="4431919" y="5057141"/>
                  <a:pt x="4431537" y="5082670"/>
                </a:cubicBezTo>
                <a:cubicBezTo>
                  <a:pt x="4431347" y="5091052"/>
                  <a:pt x="4430585" y="5099245"/>
                  <a:pt x="4430202" y="5107627"/>
                </a:cubicBezTo>
                <a:cubicBezTo>
                  <a:pt x="4429823" y="5115057"/>
                  <a:pt x="4428108" y="5122867"/>
                  <a:pt x="4429440" y="5129916"/>
                </a:cubicBezTo>
                <a:cubicBezTo>
                  <a:pt x="4434205" y="5155445"/>
                  <a:pt x="4442016" y="5180591"/>
                  <a:pt x="4445063" y="5206308"/>
                </a:cubicBezTo>
                <a:cubicBezTo>
                  <a:pt x="4447729" y="5228597"/>
                  <a:pt x="4444111" y="5251650"/>
                  <a:pt x="4446015" y="5274129"/>
                </a:cubicBezTo>
                <a:cubicBezTo>
                  <a:pt x="4449253" y="5313754"/>
                  <a:pt x="4454971" y="5353379"/>
                  <a:pt x="4458589" y="5393005"/>
                </a:cubicBezTo>
                <a:cubicBezTo>
                  <a:pt x="4459351" y="5401579"/>
                  <a:pt x="4454587" y="5410531"/>
                  <a:pt x="4454207" y="5419295"/>
                </a:cubicBezTo>
                <a:cubicBezTo>
                  <a:pt x="4453255" y="5446728"/>
                  <a:pt x="4453063" y="5474161"/>
                  <a:pt x="4452493" y="5501594"/>
                </a:cubicBezTo>
                <a:cubicBezTo>
                  <a:pt x="4452301" y="5517215"/>
                  <a:pt x="4452873" y="5533027"/>
                  <a:pt x="4451160" y="5548460"/>
                </a:cubicBezTo>
                <a:cubicBezTo>
                  <a:pt x="4448873" y="5568842"/>
                  <a:pt x="4445443" y="5587321"/>
                  <a:pt x="4460304" y="5606372"/>
                </a:cubicBezTo>
                <a:cubicBezTo>
                  <a:pt x="4483354" y="5635711"/>
                  <a:pt x="4474400" y="5673050"/>
                  <a:pt x="4479734" y="5706959"/>
                </a:cubicBezTo>
                <a:cubicBezTo>
                  <a:pt x="4481069" y="5715723"/>
                  <a:pt x="4481259" y="5724678"/>
                  <a:pt x="4482782" y="5733440"/>
                </a:cubicBezTo>
                <a:cubicBezTo>
                  <a:pt x="4485641" y="5749634"/>
                  <a:pt x="4488879" y="5765635"/>
                  <a:pt x="4492119" y="5781830"/>
                </a:cubicBezTo>
                <a:cubicBezTo>
                  <a:pt x="4492690" y="5784686"/>
                  <a:pt x="4492881" y="5787924"/>
                  <a:pt x="4493834" y="5790592"/>
                </a:cubicBezTo>
                <a:cubicBezTo>
                  <a:pt x="4501833" y="5815169"/>
                  <a:pt x="4510977" y="5839361"/>
                  <a:pt x="4517455" y="5864318"/>
                </a:cubicBezTo>
                <a:cubicBezTo>
                  <a:pt x="4520695" y="5876511"/>
                  <a:pt x="4521076" y="5890037"/>
                  <a:pt x="4519359" y="5902610"/>
                </a:cubicBezTo>
                <a:cubicBezTo>
                  <a:pt x="4514407" y="5939377"/>
                  <a:pt x="4512311" y="5975764"/>
                  <a:pt x="4519551" y="6012723"/>
                </a:cubicBezTo>
                <a:cubicBezTo>
                  <a:pt x="4522408" y="6027392"/>
                  <a:pt x="4517645" y="6043776"/>
                  <a:pt x="4515931" y="6059397"/>
                </a:cubicBezTo>
                <a:cubicBezTo>
                  <a:pt x="4511360" y="6096736"/>
                  <a:pt x="4506405" y="6134075"/>
                  <a:pt x="4502025" y="6171605"/>
                </a:cubicBezTo>
                <a:cubicBezTo>
                  <a:pt x="4499358" y="6195037"/>
                  <a:pt x="4497833" y="6218660"/>
                  <a:pt x="4495167" y="6242093"/>
                </a:cubicBezTo>
                <a:cubicBezTo>
                  <a:pt x="4491927" y="6269144"/>
                  <a:pt x="4486975" y="6296005"/>
                  <a:pt x="4484306" y="6323058"/>
                </a:cubicBezTo>
                <a:cubicBezTo>
                  <a:pt x="4481259" y="6353919"/>
                  <a:pt x="4480688" y="6384972"/>
                  <a:pt x="4477448" y="6415833"/>
                </a:cubicBezTo>
                <a:cubicBezTo>
                  <a:pt x="4471162" y="6472225"/>
                  <a:pt x="4463733" y="6528424"/>
                  <a:pt x="4456683" y="6584812"/>
                </a:cubicBezTo>
                <a:cubicBezTo>
                  <a:pt x="4449825" y="6639488"/>
                  <a:pt x="4443729" y="6694164"/>
                  <a:pt x="4435157" y="6748458"/>
                </a:cubicBezTo>
                <a:cubicBezTo>
                  <a:pt x="4431537" y="6771319"/>
                  <a:pt x="4421630" y="6793035"/>
                  <a:pt x="4416106" y="6815516"/>
                </a:cubicBezTo>
                <a:lnTo>
                  <a:pt x="4406407" y="6858000"/>
                </a:lnTo>
                <a:lnTo>
                  <a:pt x="4234154" y="6858000"/>
                </a:lnTo>
                <a:lnTo>
                  <a:pt x="0" y="6858000"/>
                </a:lnTo>
                <a:lnTo>
                  <a:pt x="0" y="2"/>
                </a:lnTo>
                <a:lnTo>
                  <a:pt x="3741092" y="1"/>
                </a:lnTo>
                <a:lnTo>
                  <a:pt x="3743810" y="21486"/>
                </a:lnTo>
                <a:close/>
              </a:path>
            </a:pathLst>
          </a:custGeom>
          <a:effectLst/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4A1C8FD-E5B7-4BEC-A74A-A55FB8EA7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20D202D-5E48-4B15-9AF5-71BED4FCF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8D6A069-9380-4E59-A0DA-07053EE8E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D87B506-7F3B-4813-B533-6D53BAD14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1" y="3146400"/>
            <a:ext cx="6140449" cy="26820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pl-PL" sz="2400">
                <a:solidFill>
                  <a:schemeClr val="bg1">
                    <a:alpha val="80000"/>
                  </a:schemeClr>
                </a:solidFill>
                <a:cs typeface="Calibri" panose="020F0502020204030204"/>
              </a:rPr>
              <a:t>Ur. 17 marca 1918 roku lub 25 maja 1918 r. w Kozicach Górnych, </a:t>
            </a:r>
            <a:endParaRPr lang="pl-PL" sz="2400">
              <a:solidFill>
                <a:schemeClr val="bg1">
                  <a:alpha val="80000"/>
                </a:schemeClr>
              </a:solidFill>
            </a:endParaRPr>
          </a:p>
          <a:p>
            <a:pPr marL="0" indent="0">
              <a:buNone/>
            </a:pPr>
            <a:r>
              <a:rPr lang="pl-PL" sz="2400">
                <a:solidFill>
                  <a:schemeClr val="bg1">
                    <a:alpha val="80000"/>
                  </a:schemeClr>
                </a:solidFill>
                <a:cs typeface="Calibri" panose="020F0502020204030204"/>
              </a:rPr>
              <a:t>zm. 23 października 1963 roku w Majdanie Kozic Górnych </a:t>
            </a:r>
          </a:p>
          <a:p>
            <a:pPr marL="0" indent="0">
              <a:buNone/>
            </a:pPr>
            <a:r>
              <a:rPr lang="pl-PL" sz="2400">
                <a:solidFill>
                  <a:schemeClr val="bg1">
                    <a:alpha val="80000"/>
                  </a:schemeClr>
                </a:solidFill>
                <a:cs typeface="Calibri" panose="020F0502020204030204"/>
              </a:rPr>
              <a:t>Wachmistrz Wojska Polskiego, później związany z ZWZ oraz AK</a:t>
            </a:r>
          </a:p>
        </p:txBody>
      </p:sp>
    </p:spTree>
    <p:extLst>
      <p:ext uri="{BB962C8B-B14F-4D97-AF65-F5344CB8AC3E}">
        <p14:creationId xmlns:p14="http://schemas.microsoft.com/office/powerpoint/2010/main" val="2914264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" descr="Obraz zawierający tekst, osoba, pozujący, stare&#10;&#10;Opis wygenerowany automatycznie">
            <a:extLst>
              <a:ext uri="{FF2B5EF4-FFF2-40B4-BE49-F238E27FC236}">
                <a16:creationId xmlns:a16="http://schemas.microsoft.com/office/drawing/2014/main" id="{F0A42593-9936-4BDF-A94E-4DD93C0206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1111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832E289-33F1-434C-87A8-94D2207DA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pl-PL" sz="4000" dirty="0">
                <a:solidFill>
                  <a:srgbClr val="FFFFFF"/>
                </a:solidFill>
                <a:cs typeface="Calibri Light"/>
              </a:rPr>
              <a:t>"Ostatni z Wyklętych"</a:t>
            </a:r>
            <a:endParaRPr lang="pl-PL" sz="4000" dirty="0">
              <a:solidFill>
                <a:srgbClr val="FFFFFF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08FF79D-0E87-4E65-A5EB-C86C3B34F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pl-PL" sz="2000">
                <a:solidFill>
                  <a:srgbClr val="FFFFFF"/>
                </a:solidFill>
                <a:cs typeface="Calibri" panose="020F0502020204030204"/>
              </a:rPr>
              <a:t>W 1939 walcząc na kresach wschodnich, dostał się do sowieckiej niewoli, lecz uciekł wracając w rodzinne strony. Został wcielony do Ludowego Wojska Polskiego, z którego zdezerterował, uciekając na wybrzeże, tam rozpoznany musiał uciekać, trafił z powrotem na Lubelszczyznę i nawiązał współpracę z oddziałem "Zapory".</a:t>
            </a:r>
          </a:p>
        </p:txBody>
      </p:sp>
    </p:spTree>
    <p:extLst>
      <p:ext uri="{BB962C8B-B14F-4D97-AF65-F5344CB8AC3E}">
        <p14:creationId xmlns:p14="http://schemas.microsoft.com/office/powerpoint/2010/main" val="35707762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Motyw pakietu Office</vt:lpstr>
      <vt:lpstr>Żołnierze Wyklęci</vt:lpstr>
      <vt:lpstr>Wielu jest wybitnych, polskich bohaterów rozsianych działaniami po kraju takich jak "Inka", "Pług" czy "Warszyc" , ja natomiast postaram się przybliżyć postaci z naszej Ojczyzny, ale tej małej  - Lubelszczyzny</vt:lpstr>
      <vt:lpstr>Marian Bernaciak ps. "Orlik"</vt:lpstr>
      <vt:lpstr>"Orlik" aktywnie walczył i działał dla Ojczyzny</vt:lpstr>
      <vt:lpstr>Zdzisław Broński ps. "Uskok"</vt:lpstr>
      <vt:lpstr>Po ataku sowietów na Polskę "Uskok" rozwiązał swój oddział, lecz kiedy dowiedział się, że jest poszukiwany przez NKWD, odkopał schowaną w lesie broń i odtworzył oddział</vt:lpstr>
      <vt:lpstr>Z powodu działalności "Uskoka" na jego rodzinę zostały nałożone represje, a jego ojca dwukrotnie aresztowano.</vt:lpstr>
      <vt:lpstr>Józef Franczak ps. "Lalek"</vt:lpstr>
      <vt:lpstr>"Ostatni z Wyklętych"</vt:lpstr>
      <vt:lpstr>Prezentacja programu PowerPoint</vt:lpstr>
      <vt:lpstr>"Laluś" nawet po śmierci nie zaznał spokoju</vt:lpstr>
      <vt:lpstr>Edward Taraszkiewicz ps. "Żelazny"</vt:lpstr>
      <vt:lpstr>Prawdziwie niezłomny</vt:lpstr>
      <vt:lpstr>Prezentacja programu PowerPoint</vt:lpstr>
      <vt:lpstr>600 przeciwko czterem..</vt:lpstr>
      <vt:lpstr>Dziękuję za uwagę!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/>
  <cp:revision>686</cp:revision>
  <dcterms:created xsi:type="dcterms:W3CDTF">2021-03-03T18:07:47Z</dcterms:created>
  <dcterms:modified xsi:type="dcterms:W3CDTF">2021-03-08T00:17:37Z</dcterms:modified>
</cp:coreProperties>
</file>