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0" r:id="rId3"/>
    <p:sldId id="258" r:id="rId4"/>
    <p:sldId id="259" r:id="rId5"/>
    <p:sldId id="260" r:id="rId6"/>
    <p:sldId id="281" r:id="rId7"/>
    <p:sldId id="282" r:id="rId8"/>
    <p:sldId id="261" r:id="rId9"/>
    <p:sldId id="283" r:id="rId10"/>
    <p:sldId id="284" r:id="rId11"/>
    <p:sldId id="262" r:id="rId12"/>
    <p:sldId id="263" r:id="rId13"/>
    <p:sldId id="277" r:id="rId14"/>
    <p:sldId id="264" r:id="rId15"/>
    <p:sldId id="286" r:id="rId16"/>
    <p:sldId id="265" r:id="rId17"/>
    <p:sldId id="266" r:id="rId18"/>
    <p:sldId id="285" r:id="rId19"/>
    <p:sldId id="276" r:id="rId20"/>
    <p:sldId id="271" r:id="rId21"/>
  </p:sldIdLst>
  <p:sldSz cx="15479713" cy="9720263"/>
  <p:notesSz cx="6858000" cy="9144000"/>
  <p:defaultTextStyle>
    <a:defPPr>
      <a:defRPr lang="pl-PL"/>
    </a:defPPr>
    <a:lvl1pPr marL="0" algn="l" defTabSz="1209568" rtl="0" eaLnBrk="1" latinLnBrk="0" hangingPunct="1">
      <a:defRPr sz="2381" kern="1200">
        <a:solidFill>
          <a:schemeClr val="tx1"/>
        </a:solidFill>
        <a:latin typeface="+mn-lt"/>
        <a:ea typeface="+mn-ea"/>
        <a:cs typeface="+mn-cs"/>
      </a:defRPr>
    </a:lvl1pPr>
    <a:lvl2pPr marL="604784" algn="l" defTabSz="1209568" rtl="0" eaLnBrk="1" latinLnBrk="0" hangingPunct="1">
      <a:defRPr sz="2381" kern="1200">
        <a:solidFill>
          <a:schemeClr val="tx1"/>
        </a:solidFill>
        <a:latin typeface="+mn-lt"/>
        <a:ea typeface="+mn-ea"/>
        <a:cs typeface="+mn-cs"/>
      </a:defRPr>
    </a:lvl2pPr>
    <a:lvl3pPr marL="1209568" algn="l" defTabSz="1209568" rtl="0" eaLnBrk="1" latinLnBrk="0" hangingPunct="1">
      <a:defRPr sz="2381" kern="1200">
        <a:solidFill>
          <a:schemeClr val="tx1"/>
        </a:solidFill>
        <a:latin typeface="+mn-lt"/>
        <a:ea typeface="+mn-ea"/>
        <a:cs typeface="+mn-cs"/>
      </a:defRPr>
    </a:lvl3pPr>
    <a:lvl4pPr marL="1814352" algn="l" defTabSz="1209568" rtl="0" eaLnBrk="1" latinLnBrk="0" hangingPunct="1">
      <a:defRPr sz="2381" kern="1200">
        <a:solidFill>
          <a:schemeClr val="tx1"/>
        </a:solidFill>
        <a:latin typeface="+mn-lt"/>
        <a:ea typeface="+mn-ea"/>
        <a:cs typeface="+mn-cs"/>
      </a:defRPr>
    </a:lvl4pPr>
    <a:lvl5pPr marL="2419137" algn="l" defTabSz="1209568" rtl="0" eaLnBrk="1" latinLnBrk="0" hangingPunct="1">
      <a:defRPr sz="2381" kern="1200">
        <a:solidFill>
          <a:schemeClr val="tx1"/>
        </a:solidFill>
        <a:latin typeface="+mn-lt"/>
        <a:ea typeface="+mn-ea"/>
        <a:cs typeface="+mn-cs"/>
      </a:defRPr>
    </a:lvl5pPr>
    <a:lvl6pPr marL="3023921" algn="l" defTabSz="1209568" rtl="0" eaLnBrk="1" latinLnBrk="0" hangingPunct="1">
      <a:defRPr sz="2381" kern="1200">
        <a:solidFill>
          <a:schemeClr val="tx1"/>
        </a:solidFill>
        <a:latin typeface="+mn-lt"/>
        <a:ea typeface="+mn-ea"/>
        <a:cs typeface="+mn-cs"/>
      </a:defRPr>
    </a:lvl6pPr>
    <a:lvl7pPr marL="3628705" algn="l" defTabSz="1209568" rtl="0" eaLnBrk="1" latinLnBrk="0" hangingPunct="1">
      <a:defRPr sz="2381" kern="1200">
        <a:solidFill>
          <a:schemeClr val="tx1"/>
        </a:solidFill>
        <a:latin typeface="+mn-lt"/>
        <a:ea typeface="+mn-ea"/>
        <a:cs typeface="+mn-cs"/>
      </a:defRPr>
    </a:lvl7pPr>
    <a:lvl8pPr marL="4233489" algn="l" defTabSz="1209568" rtl="0" eaLnBrk="1" latinLnBrk="0" hangingPunct="1">
      <a:defRPr sz="2381" kern="1200">
        <a:solidFill>
          <a:schemeClr val="tx1"/>
        </a:solidFill>
        <a:latin typeface="+mn-lt"/>
        <a:ea typeface="+mn-ea"/>
        <a:cs typeface="+mn-cs"/>
      </a:defRPr>
    </a:lvl8pPr>
    <a:lvl9pPr marL="4838273" algn="l" defTabSz="1209568" rtl="0" eaLnBrk="1" latinLnBrk="0" hangingPunct="1">
      <a:defRPr sz="238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7" d="100"/>
          <a:sy n="47" d="100"/>
        </p:scale>
        <p:origin x="11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934964" y="1590794"/>
            <a:ext cx="11609785" cy="3384092"/>
          </a:xfrm>
        </p:spPr>
        <p:txBody>
          <a:bodyPr anchor="b"/>
          <a:lstStyle>
            <a:lvl1pPr algn="ctr">
              <a:defRPr sz="7618"/>
            </a:lvl1pPr>
          </a:lstStyle>
          <a:p>
            <a:r>
              <a:rPr lang="pl-PL" smtClean="0"/>
              <a:t>Kliknij, aby edytować styl</a:t>
            </a:r>
            <a:endParaRPr lang="en-US" dirty="0"/>
          </a:p>
        </p:txBody>
      </p:sp>
      <p:sp>
        <p:nvSpPr>
          <p:cNvPr id="3" name="Subtitle 2"/>
          <p:cNvSpPr>
            <a:spLocks noGrp="1"/>
          </p:cNvSpPr>
          <p:nvPr>
            <p:ph type="subTitle" idx="1"/>
          </p:nvPr>
        </p:nvSpPr>
        <p:spPr>
          <a:xfrm>
            <a:off x="1934964" y="5105389"/>
            <a:ext cx="11609785" cy="2346813"/>
          </a:xfrm>
        </p:spPr>
        <p:txBody>
          <a:bodyPr/>
          <a:lstStyle>
            <a:lvl1pPr marL="0" indent="0" algn="ctr">
              <a:buNone/>
              <a:defRPr sz="3047"/>
            </a:lvl1pPr>
            <a:lvl2pPr marL="580507" indent="0" algn="ctr">
              <a:buNone/>
              <a:defRPr sz="2539"/>
            </a:lvl2pPr>
            <a:lvl3pPr marL="1161014" indent="0" algn="ctr">
              <a:buNone/>
              <a:defRPr sz="2285"/>
            </a:lvl3pPr>
            <a:lvl4pPr marL="1741521" indent="0" algn="ctr">
              <a:buNone/>
              <a:defRPr sz="2032"/>
            </a:lvl4pPr>
            <a:lvl5pPr marL="2322027" indent="0" algn="ctr">
              <a:buNone/>
              <a:defRPr sz="2032"/>
            </a:lvl5pPr>
            <a:lvl6pPr marL="2902534" indent="0" algn="ctr">
              <a:buNone/>
              <a:defRPr sz="2032"/>
            </a:lvl6pPr>
            <a:lvl7pPr marL="3483041" indent="0" algn="ctr">
              <a:buNone/>
              <a:defRPr sz="2032"/>
            </a:lvl7pPr>
            <a:lvl8pPr marL="4063548" indent="0" algn="ctr">
              <a:buNone/>
              <a:defRPr sz="2032"/>
            </a:lvl8pPr>
            <a:lvl9pPr marL="4644055" indent="0" algn="ctr">
              <a:buNone/>
              <a:defRPr sz="2032"/>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89E9C07B-5293-4B76-B4D6-91D1F8B5C2D9}" type="datetimeFigureOut">
              <a:rPr lang="pl-PL" smtClean="0"/>
              <a:t>2021-03-08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166736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9E9C07B-5293-4B76-B4D6-91D1F8B5C2D9}" type="datetimeFigureOut">
              <a:rPr lang="pl-PL" smtClean="0"/>
              <a:t>2021-03-08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32065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7670" y="517514"/>
            <a:ext cx="3337813" cy="8237474"/>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064230" y="517514"/>
            <a:ext cx="9819943" cy="823747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9E9C07B-5293-4B76-B4D6-91D1F8B5C2D9}" type="datetimeFigureOut">
              <a:rPr lang="pl-PL" smtClean="0"/>
              <a:t>2021-03-08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282686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9E9C07B-5293-4B76-B4D6-91D1F8B5C2D9}" type="datetimeFigureOut">
              <a:rPr lang="pl-PL" smtClean="0"/>
              <a:t>2021-03-08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49617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056168" y="2423317"/>
            <a:ext cx="13351252" cy="4043359"/>
          </a:xfrm>
        </p:spPr>
        <p:txBody>
          <a:bodyPr anchor="b"/>
          <a:lstStyle>
            <a:lvl1pPr>
              <a:defRPr sz="7618"/>
            </a:lvl1pPr>
          </a:lstStyle>
          <a:p>
            <a:r>
              <a:rPr lang="pl-PL" smtClean="0"/>
              <a:t>Kliknij, aby edytować styl</a:t>
            </a:r>
            <a:endParaRPr lang="en-US" dirty="0"/>
          </a:p>
        </p:txBody>
      </p:sp>
      <p:sp>
        <p:nvSpPr>
          <p:cNvPr id="3" name="Text Placeholder 2"/>
          <p:cNvSpPr>
            <a:spLocks noGrp="1"/>
          </p:cNvSpPr>
          <p:nvPr>
            <p:ph type="body" idx="1"/>
          </p:nvPr>
        </p:nvSpPr>
        <p:spPr>
          <a:xfrm>
            <a:off x="1056168" y="6504927"/>
            <a:ext cx="13351252" cy="2126307"/>
          </a:xfrm>
        </p:spPr>
        <p:txBody>
          <a:bodyPr/>
          <a:lstStyle>
            <a:lvl1pPr marL="0" indent="0">
              <a:buNone/>
              <a:defRPr sz="3047">
                <a:solidFill>
                  <a:schemeClr val="tx1">
                    <a:tint val="75000"/>
                  </a:schemeClr>
                </a:solidFill>
              </a:defRPr>
            </a:lvl1pPr>
            <a:lvl2pPr marL="580507" indent="0">
              <a:buNone/>
              <a:defRPr sz="2539">
                <a:solidFill>
                  <a:schemeClr val="tx1">
                    <a:tint val="75000"/>
                  </a:schemeClr>
                </a:solidFill>
              </a:defRPr>
            </a:lvl2pPr>
            <a:lvl3pPr marL="1161014" indent="0">
              <a:buNone/>
              <a:defRPr sz="2285">
                <a:solidFill>
                  <a:schemeClr val="tx1">
                    <a:tint val="75000"/>
                  </a:schemeClr>
                </a:solidFill>
              </a:defRPr>
            </a:lvl3pPr>
            <a:lvl4pPr marL="1741521" indent="0">
              <a:buNone/>
              <a:defRPr sz="2032">
                <a:solidFill>
                  <a:schemeClr val="tx1">
                    <a:tint val="75000"/>
                  </a:schemeClr>
                </a:solidFill>
              </a:defRPr>
            </a:lvl4pPr>
            <a:lvl5pPr marL="2322027" indent="0">
              <a:buNone/>
              <a:defRPr sz="2032">
                <a:solidFill>
                  <a:schemeClr val="tx1">
                    <a:tint val="75000"/>
                  </a:schemeClr>
                </a:solidFill>
              </a:defRPr>
            </a:lvl5pPr>
            <a:lvl6pPr marL="2902534" indent="0">
              <a:buNone/>
              <a:defRPr sz="2032">
                <a:solidFill>
                  <a:schemeClr val="tx1">
                    <a:tint val="75000"/>
                  </a:schemeClr>
                </a:solidFill>
              </a:defRPr>
            </a:lvl6pPr>
            <a:lvl7pPr marL="3483041" indent="0">
              <a:buNone/>
              <a:defRPr sz="2032">
                <a:solidFill>
                  <a:schemeClr val="tx1">
                    <a:tint val="75000"/>
                  </a:schemeClr>
                </a:solidFill>
              </a:defRPr>
            </a:lvl7pPr>
            <a:lvl8pPr marL="4063548" indent="0">
              <a:buNone/>
              <a:defRPr sz="2032">
                <a:solidFill>
                  <a:schemeClr val="tx1">
                    <a:tint val="75000"/>
                  </a:schemeClr>
                </a:solidFill>
              </a:defRPr>
            </a:lvl8pPr>
            <a:lvl9pPr marL="4644055" indent="0">
              <a:buNone/>
              <a:defRPr sz="2032">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89E9C07B-5293-4B76-B4D6-91D1F8B5C2D9}" type="datetimeFigureOut">
              <a:rPr lang="pl-PL" smtClean="0"/>
              <a:t>2021-03-08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364386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064230" y="2587570"/>
            <a:ext cx="6578878" cy="616741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7836605" y="2587570"/>
            <a:ext cx="6578878" cy="616741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89E9C07B-5293-4B76-B4D6-91D1F8B5C2D9}" type="datetimeFigureOut">
              <a:rPr lang="pl-PL" smtClean="0"/>
              <a:t>2021-03-08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173758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066247" y="517514"/>
            <a:ext cx="13351252" cy="1878802"/>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066247" y="2382815"/>
            <a:ext cx="6548644" cy="1167781"/>
          </a:xfrm>
        </p:spPr>
        <p:txBody>
          <a:bodyPr anchor="b"/>
          <a:lstStyle>
            <a:lvl1pPr marL="0" indent="0">
              <a:buNone/>
              <a:defRPr sz="3047" b="1"/>
            </a:lvl1pPr>
            <a:lvl2pPr marL="580507" indent="0">
              <a:buNone/>
              <a:defRPr sz="2539" b="1"/>
            </a:lvl2pPr>
            <a:lvl3pPr marL="1161014" indent="0">
              <a:buNone/>
              <a:defRPr sz="2285" b="1"/>
            </a:lvl3pPr>
            <a:lvl4pPr marL="1741521" indent="0">
              <a:buNone/>
              <a:defRPr sz="2032" b="1"/>
            </a:lvl4pPr>
            <a:lvl5pPr marL="2322027" indent="0">
              <a:buNone/>
              <a:defRPr sz="2032" b="1"/>
            </a:lvl5pPr>
            <a:lvl6pPr marL="2902534" indent="0">
              <a:buNone/>
              <a:defRPr sz="2032" b="1"/>
            </a:lvl6pPr>
            <a:lvl7pPr marL="3483041" indent="0">
              <a:buNone/>
              <a:defRPr sz="2032" b="1"/>
            </a:lvl7pPr>
            <a:lvl8pPr marL="4063548" indent="0">
              <a:buNone/>
              <a:defRPr sz="2032" b="1"/>
            </a:lvl8pPr>
            <a:lvl9pPr marL="4644055" indent="0">
              <a:buNone/>
              <a:defRPr sz="2032" b="1"/>
            </a:lvl9pPr>
          </a:lstStyle>
          <a:p>
            <a:pPr lvl="0"/>
            <a:r>
              <a:rPr lang="pl-PL" smtClean="0"/>
              <a:t>Kliknij, aby edytować style wzorca tekstu</a:t>
            </a:r>
          </a:p>
        </p:txBody>
      </p:sp>
      <p:sp>
        <p:nvSpPr>
          <p:cNvPr id="4" name="Content Placeholder 3"/>
          <p:cNvSpPr>
            <a:spLocks noGrp="1"/>
          </p:cNvSpPr>
          <p:nvPr>
            <p:ph sz="half" idx="2"/>
          </p:nvPr>
        </p:nvSpPr>
        <p:spPr>
          <a:xfrm>
            <a:off x="1066247" y="3550596"/>
            <a:ext cx="6548644" cy="522239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7836605" y="2382815"/>
            <a:ext cx="6580894" cy="1167781"/>
          </a:xfrm>
        </p:spPr>
        <p:txBody>
          <a:bodyPr anchor="b"/>
          <a:lstStyle>
            <a:lvl1pPr marL="0" indent="0">
              <a:buNone/>
              <a:defRPr sz="3047" b="1"/>
            </a:lvl1pPr>
            <a:lvl2pPr marL="580507" indent="0">
              <a:buNone/>
              <a:defRPr sz="2539" b="1"/>
            </a:lvl2pPr>
            <a:lvl3pPr marL="1161014" indent="0">
              <a:buNone/>
              <a:defRPr sz="2285" b="1"/>
            </a:lvl3pPr>
            <a:lvl4pPr marL="1741521" indent="0">
              <a:buNone/>
              <a:defRPr sz="2032" b="1"/>
            </a:lvl4pPr>
            <a:lvl5pPr marL="2322027" indent="0">
              <a:buNone/>
              <a:defRPr sz="2032" b="1"/>
            </a:lvl5pPr>
            <a:lvl6pPr marL="2902534" indent="0">
              <a:buNone/>
              <a:defRPr sz="2032" b="1"/>
            </a:lvl6pPr>
            <a:lvl7pPr marL="3483041" indent="0">
              <a:buNone/>
              <a:defRPr sz="2032" b="1"/>
            </a:lvl7pPr>
            <a:lvl8pPr marL="4063548" indent="0">
              <a:buNone/>
              <a:defRPr sz="2032" b="1"/>
            </a:lvl8pPr>
            <a:lvl9pPr marL="4644055" indent="0">
              <a:buNone/>
              <a:defRPr sz="2032" b="1"/>
            </a:lvl9pPr>
          </a:lstStyle>
          <a:p>
            <a:pPr lvl="0"/>
            <a:r>
              <a:rPr lang="pl-PL" smtClean="0"/>
              <a:t>Kliknij, aby edytować style wzorca tekstu</a:t>
            </a:r>
          </a:p>
        </p:txBody>
      </p:sp>
      <p:sp>
        <p:nvSpPr>
          <p:cNvPr id="6" name="Content Placeholder 5"/>
          <p:cNvSpPr>
            <a:spLocks noGrp="1"/>
          </p:cNvSpPr>
          <p:nvPr>
            <p:ph sz="quarter" idx="4"/>
          </p:nvPr>
        </p:nvSpPr>
        <p:spPr>
          <a:xfrm>
            <a:off x="7836605" y="3550596"/>
            <a:ext cx="6580894" cy="522239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89E9C07B-5293-4B76-B4D6-91D1F8B5C2D9}" type="datetimeFigureOut">
              <a:rPr lang="pl-PL" smtClean="0"/>
              <a:t>2021-03-08</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344733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89E9C07B-5293-4B76-B4D6-91D1F8B5C2D9}" type="datetimeFigureOut">
              <a:rPr lang="pl-PL" smtClean="0"/>
              <a:t>2021-03-08</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337132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9C07B-5293-4B76-B4D6-91D1F8B5C2D9}" type="datetimeFigureOut">
              <a:rPr lang="pl-PL" smtClean="0"/>
              <a:t>2021-03-08</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427638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66247" y="648018"/>
            <a:ext cx="4992610" cy="2268061"/>
          </a:xfrm>
        </p:spPr>
        <p:txBody>
          <a:bodyPr anchor="b"/>
          <a:lstStyle>
            <a:lvl1pPr>
              <a:defRPr sz="4063"/>
            </a:lvl1pPr>
          </a:lstStyle>
          <a:p>
            <a:r>
              <a:rPr lang="pl-PL" smtClean="0"/>
              <a:t>Kliknij, aby edytować styl</a:t>
            </a:r>
            <a:endParaRPr lang="en-US" dirty="0"/>
          </a:p>
        </p:txBody>
      </p:sp>
      <p:sp>
        <p:nvSpPr>
          <p:cNvPr id="3" name="Content Placeholder 2"/>
          <p:cNvSpPr>
            <a:spLocks noGrp="1"/>
          </p:cNvSpPr>
          <p:nvPr>
            <p:ph idx="1"/>
          </p:nvPr>
        </p:nvSpPr>
        <p:spPr>
          <a:xfrm>
            <a:off x="6580894" y="1399539"/>
            <a:ext cx="7836605" cy="6907687"/>
          </a:xfrm>
        </p:spPr>
        <p:txBody>
          <a:bodyPr/>
          <a:lstStyle>
            <a:lvl1pPr>
              <a:defRPr sz="4063"/>
            </a:lvl1pPr>
            <a:lvl2pPr>
              <a:defRPr sz="3555"/>
            </a:lvl2pPr>
            <a:lvl3pPr>
              <a:defRPr sz="3047"/>
            </a:lvl3pPr>
            <a:lvl4pPr>
              <a:defRPr sz="2539"/>
            </a:lvl4pPr>
            <a:lvl5pPr>
              <a:defRPr sz="2539"/>
            </a:lvl5pPr>
            <a:lvl6pPr>
              <a:defRPr sz="2539"/>
            </a:lvl6pPr>
            <a:lvl7pPr>
              <a:defRPr sz="2539"/>
            </a:lvl7pPr>
            <a:lvl8pPr>
              <a:defRPr sz="2539"/>
            </a:lvl8pPr>
            <a:lvl9pPr>
              <a:defRPr sz="2539"/>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66247" y="2916079"/>
            <a:ext cx="4992610" cy="5402397"/>
          </a:xfrm>
        </p:spPr>
        <p:txBody>
          <a:bodyPr/>
          <a:lstStyle>
            <a:lvl1pPr marL="0" indent="0">
              <a:buNone/>
              <a:defRPr sz="2032"/>
            </a:lvl1pPr>
            <a:lvl2pPr marL="580507" indent="0">
              <a:buNone/>
              <a:defRPr sz="1778"/>
            </a:lvl2pPr>
            <a:lvl3pPr marL="1161014" indent="0">
              <a:buNone/>
              <a:defRPr sz="1524"/>
            </a:lvl3pPr>
            <a:lvl4pPr marL="1741521" indent="0">
              <a:buNone/>
              <a:defRPr sz="1270"/>
            </a:lvl4pPr>
            <a:lvl5pPr marL="2322027" indent="0">
              <a:buNone/>
              <a:defRPr sz="1270"/>
            </a:lvl5pPr>
            <a:lvl6pPr marL="2902534" indent="0">
              <a:buNone/>
              <a:defRPr sz="1270"/>
            </a:lvl6pPr>
            <a:lvl7pPr marL="3483041" indent="0">
              <a:buNone/>
              <a:defRPr sz="1270"/>
            </a:lvl7pPr>
            <a:lvl8pPr marL="4063548" indent="0">
              <a:buNone/>
              <a:defRPr sz="1270"/>
            </a:lvl8pPr>
            <a:lvl9pPr marL="4644055" indent="0">
              <a:buNone/>
              <a:defRPr sz="127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89E9C07B-5293-4B76-B4D6-91D1F8B5C2D9}" type="datetimeFigureOut">
              <a:rPr lang="pl-PL" smtClean="0"/>
              <a:t>2021-03-08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324343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66247" y="648018"/>
            <a:ext cx="4992610" cy="2268061"/>
          </a:xfrm>
        </p:spPr>
        <p:txBody>
          <a:bodyPr anchor="b"/>
          <a:lstStyle>
            <a:lvl1pPr>
              <a:defRPr sz="4063"/>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580894" y="1399539"/>
            <a:ext cx="7836605" cy="6907687"/>
          </a:xfrm>
        </p:spPr>
        <p:txBody>
          <a:bodyPr anchor="t"/>
          <a:lstStyle>
            <a:lvl1pPr marL="0" indent="0">
              <a:buNone/>
              <a:defRPr sz="4063"/>
            </a:lvl1pPr>
            <a:lvl2pPr marL="580507" indent="0">
              <a:buNone/>
              <a:defRPr sz="3555"/>
            </a:lvl2pPr>
            <a:lvl3pPr marL="1161014" indent="0">
              <a:buNone/>
              <a:defRPr sz="3047"/>
            </a:lvl3pPr>
            <a:lvl4pPr marL="1741521" indent="0">
              <a:buNone/>
              <a:defRPr sz="2539"/>
            </a:lvl4pPr>
            <a:lvl5pPr marL="2322027" indent="0">
              <a:buNone/>
              <a:defRPr sz="2539"/>
            </a:lvl5pPr>
            <a:lvl6pPr marL="2902534" indent="0">
              <a:buNone/>
              <a:defRPr sz="2539"/>
            </a:lvl6pPr>
            <a:lvl7pPr marL="3483041" indent="0">
              <a:buNone/>
              <a:defRPr sz="2539"/>
            </a:lvl7pPr>
            <a:lvl8pPr marL="4063548" indent="0">
              <a:buNone/>
              <a:defRPr sz="2539"/>
            </a:lvl8pPr>
            <a:lvl9pPr marL="4644055" indent="0">
              <a:buNone/>
              <a:defRPr sz="2539"/>
            </a:lvl9pPr>
          </a:lstStyle>
          <a:p>
            <a:r>
              <a:rPr lang="pl-PL" smtClean="0"/>
              <a:t>Kliknij ikonę, aby dodać obraz</a:t>
            </a:r>
            <a:endParaRPr lang="en-US" dirty="0"/>
          </a:p>
        </p:txBody>
      </p:sp>
      <p:sp>
        <p:nvSpPr>
          <p:cNvPr id="4" name="Text Placeholder 3"/>
          <p:cNvSpPr>
            <a:spLocks noGrp="1"/>
          </p:cNvSpPr>
          <p:nvPr>
            <p:ph type="body" sz="half" idx="2"/>
          </p:nvPr>
        </p:nvSpPr>
        <p:spPr>
          <a:xfrm>
            <a:off x="1066247" y="2916079"/>
            <a:ext cx="4992610" cy="5402397"/>
          </a:xfrm>
        </p:spPr>
        <p:txBody>
          <a:bodyPr/>
          <a:lstStyle>
            <a:lvl1pPr marL="0" indent="0">
              <a:buNone/>
              <a:defRPr sz="2032"/>
            </a:lvl1pPr>
            <a:lvl2pPr marL="580507" indent="0">
              <a:buNone/>
              <a:defRPr sz="1778"/>
            </a:lvl2pPr>
            <a:lvl3pPr marL="1161014" indent="0">
              <a:buNone/>
              <a:defRPr sz="1524"/>
            </a:lvl3pPr>
            <a:lvl4pPr marL="1741521" indent="0">
              <a:buNone/>
              <a:defRPr sz="1270"/>
            </a:lvl4pPr>
            <a:lvl5pPr marL="2322027" indent="0">
              <a:buNone/>
              <a:defRPr sz="1270"/>
            </a:lvl5pPr>
            <a:lvl6pPr marL="2902534" indent="0">
              <a:buNone/>
              <a:defRPr sz="1270"/>
            </a:lvl6pPr>
            <a:lvl7pPr marL="3483041" indent="0">
              <a:buNone/>
              <a:defRPr sz="1270"/>
            </a:lvl7pPr>
            <a:lvl8pPr marL="4063548" indent="0">
              <a:buNone/>
              <a:defRPr sz="1270"/>
            </a:lvl8pPr>
            <a:lvl9pPr marL="4644055" indent="0">
              <a:buNone/>
              <a:defRPr sz="127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89E9C07B-5293-4B76-B4D6-91D1F8B5C2D9}" type="datetimeFigureOut">
              <a:rPr lang="pl-PL" smtClean="0"/>
              <a:t>2021-03-08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D671F2-FA47-4323-B0DF-C6206951748B}" type="slidenum">
              <a:rPr lang="pl-PL" smtClean="0"/>
              <a:t>‹#›</a:t>
            </a:fld>
            <a:endParaRPr lang="pl-PL"/>
          </a:p>
        </p:txBody>
      </p:sp>
    </p:spTree>
    <p:extLst>
      <p:ext uri="{BB962C8B-B14F-4D97-AF65-F5344CB8AC3E}">
        <p14:creationId xmlns:p14="http://schemas.microsoft.com/office/powerpoint/2010/main" val="59152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blip>
          <a:srcRect/>
          <a:stretch>
            <a:fillRect t="-8000"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4231" y="517514"/>
            <a:ext cx="13351252" cy="1878802"/>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64231" y="2587570"/>
            <a:ext cx="13351252" cy="616741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64230" y="9009244"/>
            <a:ext cx="3482935" cy="517514"/>
          </a:xfrm>
          <a:prstGeom prst="rect">
            <a:avLst/>
          </a:prstGeom>
        </p:spPr>
        <p:txBody>
          <a:bodyPr vert="horz" lIns="91440" tIns="45720" rIns="91440" bIns="45720" rtlCol="0" anchor="ctr"/>
          <a:lstStyle>
            <a:lvl1pPr algn="l">
              <a:defRPr sz="1524">
                <a:solidFill>
                  <a:schemeClr val="tx1">
                    <a:tint val="75000"/>
                  </a:schemeClr>
                </a:solidFill>
              </a:defRPr>
            </a:lvl1pPr>
          </a:lstStyle>
          <a:p>
            <a:fld id="{89E9C07B-5293-4B76-B4D6-91D1F8B5C2D9}" type="datetimeFigureOut">
              <a:rPr lang="pl-PL" smtClean="0"/>
              <a:t>2021-03-08</a:t>
            </a:fld>
            <a:endParaRPr lang="pl-PL"/>
          </a:p>
        </p:txBody>
      </p:sp>
      <p:sp>
        <p:nvSpPr>
          <p:cNvPr id="5" name="Footer Placeholder 4"/>
          <p:cNvSpPr>
            <a:spLocks noGrp="1"/>
          </p:cNvSpPr>
          <p:nvPr>
            <p:ph type="ftr" sz="quarter" idx="3"/>
          </p:nvPr>
        </p:nvSpPr>
        <p:spPr>
          <a:xfrm>
            <a:off x="5127655" y="9009244"/>
            <a:ext cx="5224403" cy="517514"/>
          </a:xfrm>
          <a:prstGeom prst="rect">
            <a:avLst/>
          </a:prstGeom>
        </p:spPr>
        <p:txBody>
          <a:bodyPr vert="horz" lIns="91440" tIns="45720" rIns="91440" bIns="45720" rtlCol="0" anchor="ctr"/>
          <a:lstStyle>
            <a:lvl1pPr algn="ctr">
              <a:defRPr sz="1524">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10932548" y="9009244"/>
            <a:ext cx="3482935" cy="517514"/>
          </a:xfrm>
          <a:prstGeom prst="rect">
            <a:avLst/>
          </a:prstGeom>
        </p:spPr>
        <p:txBody>
          <a:bodyPr vert="horz" lIns="91440" tIns="45720" rIns="91440" bIns="45720" rtlCol="0" anchor="ctr"/>
          <a:lstStyle>
            <a:lvl1pPr algn="r">
              <a:defRPr sz="1524">
                <a:solidFill>
                  <a:schemeClr val="tx1">
                    <a:tint val="75000"/>
                  </a:schemeClr>
                </a:solidFill>
              </a:defRPr>
            </a:lvl1pPr>
          </a:lstStyle>
          <a:p>
            <a:fld id="{F5D671F2-FA47-4323-B0DF-C6206951748B}" type="slidenum">
              <a:rPr lang="pl-PL" smtClean="0"/>
              <a:t>‹#›</a:t>
            </a:fld>
            <a:endParaRPr lang="pl-PL"/>
          </a:p>
        </p:txBody>
      </p:sp>
    </p:spTree>
    <p:extLst>
      <p:ext uri="{BB962C8B-B14F-4D97-AF65-F5344CB8AC3E}">
        <p14:creationId xmlns:p14="http://schemas.microsoft.com/office/powerpoint/2010/main" val="3654232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161014" rtl="0" eaLnBrk="1" latinLnBrk="0" hangingPunct="1">
        <a:lnSpc>
          <a:spcPct val="90000"/>
        </a:lnSpc>
        <a:spcBef>
          <a:spcPct val="0"/>
        </a:spcBef>
        <a:buNone/>
        <a:defRPr sz="5587" kern="1200">
          <a:solidFill>
            <a:schemeClr val="tx1"/>
          </a:solidFill>
          <a:latin typeface="+mj-lt"/>
          <a:ea typeface="+mj-ea"/>
          <a:cs typeface="+mj-cs"/>
        </a:defRPr>
      </a:lvl1pPr>
    </p:titleStyle>
    <p:bodyStyle>
      <a:lvl1pPr marL="290253" indent="-290253" algn="l" defTabSz="1161014" rtl="0" eaLnBrk="1" latinLnBrk="0" hangingPunct="1">
        <a:lnSpc>
          <a:spcPct val="90000"/>
        </a:lnSpc>
        <a:spcBef>
          <a:spcPts val="1270"/>
        </a:spcBef>
        <a:buFont typeface="Arial" panose="020B0604020202020204" pitchFamily="34" charset="0"/>
        <a:buChar char="•"/>
        <a:defRPr sz="3555" kern="1200">
          <a:solidFill>
            <a:schemeClr val="tx1"/>
          </a:solidFill>
          <a:latin typeface="+mn-lt"/>
          <a:ea typeface="+mn-ea"/>
          <a:cs typeface="+mn-cs"/>
        </a:defRPr>
      </a:lvl1pPr>
      <a:lvl2pPr marL="870760" indent="-290253" algn="l" defTabSz="1161014" rtl="0" eaLnBrk="1" latinLnBrk="0" hangingPunct="1">
        <a:lnSpc>
          <a:spcPct val="90000"/>
        </a:lnSpc>
        <a:spcBef>
          <a:spcPts val="635"/>
        </a:spcBef>
        <a:buFont typeface="Arial" panose="020B0604020202020204" pitchFamily="34" charset="0"/>
        <a:buChar char="•"/>
        <a:defRPr sz="3047" kern="1200">
          <a:solidFill>
            <a:schemeClr val="tx1"/>
          </a:solidFill>
          <a:latin typeface="+mn-lt"/>
          <a:ea typeface="+mn-ea"/>
          <a:cs typeface="+mn-cs"/>
        </a:defRPr>
      </a:lvl2pPr>
      <a:lvl3pPr marL="1451267" indent="-290253" algn="l" defTabSz="1161014" rtl="0" eaLnBrk="1" latinLnBrk="0" hangingPunct="1">
        <a:lnSpc>
          <a:spcPct val="90000"/>
        </a:lnSpc>
        <a:spcBef>
          <a:spcPts val="635"/>
        </a:spcBef>
        <a:buFont typeface="Arial" panose="020B0604020202020204" pitchFamily="34" charset="0"/>
        <a:buChar char="•"/>
        <a:defRPr sz="2539" kern="1200">
          <a:solidFill>
            <a:schemeClr val="tx1"/>
          </a:solidFill>
          <a:latin typeface="+mn-lt"/>
          <a:ea typeface="+mn-ea"/>
          <a:cs typeface="+mn-cs"/>
        </a:defRPr>
      </a:lvl3pPr>
      <a:lvl4pPr marL="2031774"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4pPr>
      <a:lvl5pPr marL="2612281"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5pPr>
      <a:lvl6pPr marL="3192788"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6pPr>
      <a:lvl7pPr marL="3773294"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7pPr>
      <a:lvl8pPr marL="4353801"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8pPr>
      <a:lvl9pPr marL="4934308" indent="-290253" algn="l" defTabSz="1161014" rtl="0" eaLnBrk="1" latinLnBrk="0" hangingPunct="1">
        <a:lnSpc>
          <a:spcPct val="90000"/>
        </a:lnSpc>
        <a:spcBef>
          <a:spcPts val="635"/>
        </a:spcBef>
        <a:buFont typeface="Arial" panose="020B0604020202020204" pitchFamily="34" charset="0"/>
        <a:buChar char="•"/>
        <a:defRPr sz="2285" kern="1200">
          <a:solidFill>
            <a:schemeClr val="tx1"/>
          </a:solidFill>
          <a:latin typeface="+mn-lt"/>
          <a:ea typeface="+mn-ea"/>
          <a:cs typeface="+mn-cs"/>
        </a:defRPr>
      </a:lvl9pPr>
    </p:bodyStyle>
    <p:otherStyle>
      <a:defPPr>
        <a:defRPr lang="en-US"/>
      </a:defPPr>
      <a:lvl1pPr marL="0" algn="l" defTabSz="1161014" rtl="0" eaLnBrk="1" latinLnBrk="0" hangingPunct="1">
        <a:defRPr sz="2285" kern="1200">
          <a:solidFill>
            <a:schemeClr val="tx1"/>
          </a:solidFill>
          <a:latin typeface="+mn-lt"/>
          <a:ea typeface="+mn-ea"/>
          <a:cs typeface="+mn-cs"/>
        </a:defRPr>
      </a:lvl1pPr>
      <a:lvl2pPr marL="580507" algn="l" defTabSz="1161014" rtl="0" eaLnBrk="1" latinLnBrk="0" hangingPunct="1">
        <a:defRPr sz="2285" kern="1200">
          <a:solidFill>
            <a:schemeClr val="tx1"/>
          </a:solidFill>
          <a:latin typeface="+mn-lt"/>
          <a:ea typeface="+mn-ea"/>
          <a:cs typeface="+mn-cs"/>
        </a:defRPr>
      </a:lvl2pPr>
      <a:lvl3pPr marL="1161014" algn="l" defTabSz="1161014" rtl="0" eaLnBrk="1" latinLnBrk="0" hangingPunct="1">
        <a:defRPr sz="2285" kern="1200">
          <a:solidFill>
            <a:schemeClr val="tx1"/>
          </a:solidFill>
          <a:latin typeface="+mn-lt"/>
          <a:ea typeface="+mn-ea"/>
          <a:cs typeface="+mn-cs"/>
        </a:defRPr>
      </a:lvl3pPr>
      <a:lvl4pPr marL="1741521" algn="l" defTabSz="1161014" rtl="0" eaLnBrk="1" latinLnBrk="0" hangingPunct="1">
        <a:defRPr sz="2285" kern="1200">
          <a:solidFill>
            <a:schemeClr val="tx1"/>
          </a:solidFill>
          <a:latin typeface="+mn-lt"/>
          <a:ea typeface="+mn-ea"/>
          <a:cs typeface="+mn-cs"/>
        </a:defRPr>
      </a:lvl4pPr>
      <a:lvl5pPr marL="2322027" algn="l" defTabSz="1161014" rtl="0" eaLnBrk="1" latinLnBrk="0" hangingPunct="1">
        <a:defRPr sz="2285" kern="1200">
          <a:solidFill>
            <a:schemeClr val="tx1"/>
          </a:solidFill>
          <a:latin typeface="+mn-lt"/>
          <a:ea typeface="+mn-ea"/>
          <a:cs typeface="+mn-cs"/>
        </a:defRPr>
      </a:lvl5pPr>
      <a:lvl6pPr marL="2902534" algn="l" defTabSz="1161014" rtl="0" eaLnBrk="1" latinLnBrk="0" hangingPunct="1">
        <a:defRPr sz="2285" kern="1200">
          <a:solidFill>
            <a:schemeClr val="tx1"/>
          </a:solidFill>
          <a:latin typeface="+mn-lt"/>
          <a:ea typeface="+mn-ea"/>
          <a:cs typeface="+mn-cs"/>
        </a:defRPr>
      </a:lvl6pPr>
      <a:lvl7pPr marL="3483041" algn="l" defTabSz="1161014" rtl="0" eaLnBrk="1" latinLnBrk="0" hangingPunct="1">
        <a:defRPr sz="2285" kern="1200">
          <a:solidFill>
            <a:schemeClr val="tx1"/>
          </a:solidFill>
          <a:latin typeface="+mn-lt"/>
          <a:ea typeface="+mn-ea"/>
          <a:cs typeface="+mn-cs"/>
        </a:defRPr>
      </a:lvl7pPr>
      <a:lvl8pPr marL="4063548" algn="l" defTabSz="1161014" rtl="0" eaLnBrk="1" latinLnBrk="0" hangingPunct="1">
        <a:defRPr sz="2285" kern="1200">
          <a:solidFill>
            <a:schemeClr val="tx1"/>
          </a:solidFill>
          <a:latin typeface="+mn-lt"/>
          <a:ea typeface="+mn-ea"/>
          <a:cs typeface="+mn-cs"/>
        </a:defRPr>
      </a:lvl8pPr>
      <a:lvl9pPr marL="4644055" algn="l" defTabSz="1161014" rtl="0" eaLnBrk="1" latinLnBrk="0" hangingPunct="1">
        <a:defRPr sz="22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7000"/>
            <a:lum/>
          </a:blip>
          <a:srcRect/>
          <a:stretch>
            <a:fillRect l="-5000" r="-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08944" y="785767"/>
            <a:ext cx="13351252" cy="1683016"/>
          </a:xfrm>
        </p:spPr>
        <p:txBody>
          <a:bodyPr>
            <a:normAutofit/>
          </a:bodyPr>
          <a:lstStyle/>
          <a:p>
            <a:pPr algn="ctr"/>
            <a:r>
              <a:rPr lang="pl-PL" sz="7618" b="1" i="1" dirty="0">
                <a:latin typeface="Batang" panose="02030600000101010101" pitchFamily="18" charset="-127"/>
                <a:ea typeface="Batang" panose="02030600000101010101" pitchFamily="18" charset="-127"/>
              </a:rPr>
              <a:t>Niezłomni - Niezapomniani</a:t>
            </a:r>
          </a:p>
        </p:txBody>
      </p:sp>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472" y="970050"/>
            <a:ext cx="11039559" cy="7346469"/>
          </a:xfrm>
          <a:prstGeom prst="rect">
            <a:avLst/>
          </a:prstGeom>
        </p:spPr>
      </p:pic>
      <p:pic>
        <p:nvPicPr>
          <p:cNvPr id="3" name="Modlitwa NSZ - (Prayer of Polish Partisans)">
            <a:hlinkClick r:id="" action="ppaction://media"/>
          </p:cNvPr>
          <p:cNvPicPr>
            <a:picLocks noChangeAspect="1"/>
          </p:cNvPicPr>
          <p:nvPr>
            <a:audioFile r:link="rId1"/>
            <p:extLst>
              <p:ext uri="{DAA4B4D4-6D71-4841-9C94-3DE7FCFB9230}">
                <p14:media xmlns:p14="http://schemas.microsoft.com/office/powerpoint/2010/main" r:embed="rId2">
                  <p14:trim st="2736" end="6344.9583"/>
                </p14:media>
              </p:ext>
            </p:extLst>
          </p:nvPr>
        </p:nvPicPr>
        <p:blipFill>
          <a:blip r:embed="rId6"/>
          <a:stretch>
            <a:fillRect/>
          </a:stretch>
        </p:blipFill>
        <p:spPr>
          <a:xfrm>
            <a:off x="240983" y="8943658"/>
            <a:ext cx="609600" cy="609600"/>
          </a:xfrm>
          <a:prstGeom prst="rect">
            <a:avLst/>
          </a:prstGeom>
        </p:spPr>
      </p:pic>
    </p:spTree>
    <p:extLst>
      <p:ext uri="{BB962C8B-B14F-4D97-AF65-F5344CB8AC3E}">
        <p14:creationId xmlns:p14="http://schemas.microsoft.com/office/powerpoint/2010/main" val="21023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advTm="4000">
        <p15:prstTrans prst="curtains"/>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7680" y="223520"/>
            <a:ext cx="14508480" cy="910336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Do najbardziej spektakularnych akcji Niezłomnych należały:</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Rozbicie więzienia w Puławach</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Rozbicie obozu NKWD w Rembertowie</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Bitwa w Lesie Stockim</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Atak na więzienie w Kielcach</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Bitwa w Miodusach Pokrzywnych</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Zdobycie Hrubieszowa</a:t>
            </a:r>
          </a:p>
          <a:p>
            <a:pPr algn="just">
              <a:buFont typeface="Wingdings" panose="05000000000000000000" pitchFamily="2" charset="2"/>
              <a:buChar char="v"/>
            </a:pPr>
            <a:r>
              <a:rPr lang="pl-PL" sz="4000" dirty="0" smtClean="0">
                <a:latin typeface="Times New Roman" panose="02020603050405020304" pitchFamily="18" charset="0"/>
                <a:cs typeface="Times New Roman" panose="02020603050405020304" pitchFamily="18" charset="0"/>
              </a:rPr>
              <a:t>Bitwa pod Zwoleniem</a:t>
            </a:r>
            <a:endParaRPr lang="pl-PL" sz="4000" dirty="0">
              <a:latin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665" y="2499360"/>
            <a:ext cx="5828103" cy="3332480"/>
          </a:xfrm>
          <a:prstGeom prst="rect">
            <a:avLst/>
          </a:prstGeom>
          <a:ln>
            <a:noFill/>
          </a:ln>
          <a:effectLst>
            <a:softEdge rad="112500"/>
          </a:effectLst>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115" y="6103855"/>
            <a:ext cx="4439587" cy="3223025"/>
          </a:xfrm>
          <a:prstGeom prst="rect">
            <a:avLst/>
          </a:prstGeom>
          <a:ln>
            <a:noFill/>
          </a:ln>
          <a:effectLst>
            <a:softEdge rad="112500"/>
          </a:effectLst>
        </p:spPr>
      </p:pic>
    </p:spTree>
    <p:extLst>
      <p:ext uri="{BB962C8B-B14F-4D97-AF65-F5344CB8AC3E}">
        <p14:creationId xmlns:p14="http://schemas.microsoft.com/office/powerpoint/2010/main" val="1553075306"/>
      </p:ext>
    </p:extLst>
  </p:cSld>
  <p:clrMapOvr>
    <a:masterClrMapping/>
  </p:clrMapOvr>
  <mc:AlternateContent xmlns:mc="http://schemas.openxmlformats.org/markup-compatibility/2006" xmlns:p14="http://schemas.microsoft.com/office/powerpoint/2010/main">
    <mc:Choice Requires="p14">
      <p:transition spd="slow" p14:dur="2500" advClick="0" advTm="21000">
        <p:checker/>
      </p:transition>
    </mc:Choice>
    <mc:Fallback xmlns="">
      <p:transition spd="slow" advClick="0" advTm="21000">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7680" y="447040"/>
            <a:ext cx="14508480" cy="883920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W związku z przedstawianiem Niezłomnych w niekorzystnym świetle 14 kwietnia 1950 roku Episkopat Polski podpisał porozumienie z władzą komunistyczną potępiając działalność Wyklętych oraz księży, którzy udzielali im wsparcia.</a:t>
            </a:r>
          </a:p>
          <a:p>
            <a:pPr marL="0" indent="0">
              <a:buNone/>
            </a:pP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080" y="6106269"/>
            <a:ext cx="5653282" cy="3179971"/>
          </a:xfrm>
          <a:prstGeom prst="rect">
            <a:avLst/>
          </a:prstGeom>
          <a:ln>
            <a:noFill/>
          </a:ln>
          <a:effectLst>
            <a:softEdge rad="112500"/>
          </a:effectLst>
        </p:spPr>
      </p:pic>
      <p:pic>
        <p:nvPicPr>
          <p:cNvPr id="6" name="Obraz 5"/>
          <p:cNvPicPr>
            <a:picLocks noChangeAspect="1"/>
          </p:cNvPicPr>
          <p:nvPr/>
        </p:nvPicPr>
        <p:blipFill rotWithShape="1">
          <a:blip r:embed="rId3">
            <a:extLst>
              <a:ext uri="{28A0092B-C50C-407E-A947-70E740481C1C}">
                <a14:useLocalDpi xmlns:a14="http://schemas.microsoft.com/office/drawing/2010/main" val="0"/>
              </a:ext>
            </a:extLst>
          </a:blip>
          <a:srcRect l="9099" t="15469" r="59403" b="10090"/>
          <a:stretch/>
        </p:blipFill>
        <p:spPr>
          <a:xfrm>
            <a:off x="3373120" y="3774879"/>
            <a:ext cx="1584960" cy="1614561"/>
          </a:xfrm>
          <a:prstGeom prst="ellipse">
            <a:avLst/>
          </a:prstGeom>
        </p:spPr>
      </p:pic>
    </p:spTree>
    <p:extLst>
      <p:ext uri="{BB962C8B-B14F-4D97-AF65-F5344CB8AC3E}">
        <p14:creationId xmlns:p14="http://schemas.microsoft.com/office/powerpoint/2010/main" val="12403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9000">
        <p15:prstTrans prst="origami"/>
      </p:transition>
    </mc:Choice>
    <mc:Fallback xmlns="">
      <p:transition spd="slow" advClick="0" advTm="19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28320" y="264160"/>
            <a:ext cx="14366240" cy="898144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,,Atlas Polskiego Podziemia Niepodległościowego” jest podstawową publikacją, która zmieniła myślenie o konspiracji powojennej. Dopiero w 1989 roku po obaleniu komunizmu Żołnierzom Wyklętym przywrócono należny </a:t>
            </a:r>
            <a:r>
              <a:rPr lang="pl-PL" sz="4000" dirty="0" smtClean="0">
                <a:latin typeface="Times New Roman" panose="02020603050405020304" pitchFamily="18" charset="0"/>
                <a:cs typeface="Times New Roman" panose="02020603050405020304" pitchFamily="18" charset="0"/>
              </a:rPr>
              <a:t>szacunek.</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316" y="3143322"/>
            <a:ext cx="4475004" cy="6102278"/>
          </a:xfrm>
          <a:prstGeom prst="rect">
            <a:avLst/>
          </a:prstGeom>
          <a:ln>
            <a:noFill/>
          </a:ln>
          <a:effectLst>
            <a:softEdge rad="112500"/>
          </a:effectLst>
        </p:spPr>
      </p:pic>
      <p:pic>
        <p:nvPicPr>
          <p:cNvPr id="6" name="Obraz 5"/>
          <p:cNvPicPr>
            <a:picLocks noChangeAspect="1"/>
          </p:cNvPicPr>
          <p:nvPr/>
        </p:nvPicPr>
        <p:blipFill rotWithShape="1">
          <a:blip r:embed="rId3">
            <a:extLst>
              <a:ext uri="{28A0092B-C50C-407E-A947-70E740481C1C}">
                <a14:useLocalDpi xmlns:a14="http://schemas.microsoft.com/office/drawing/2010/main" val="0"/>
              </a:ext>
            </a:extLst>
          </a:blip>
          <a:srcRect l="16463" t="317" r="8526" b="30461"/>
          <a:stretch/>
        </p:blipFill>
        <p:spPr>
          <a:xfrm>
            <a:off x="8956516" y="4965015"/>
            <a:ext cx="4068604" cy="3020745"/>
          </a:xfrm>
          <a:prstGeom prst="rect">
            <a:avLst/>
          </a:prstGeom>
          <a:ln>
            <a:noFill/>
          </a:ln>
          <a:effectLst>
            <a:softEdge rad="112500"/>
          </a:effectLst>
        </p:spPr>
      </p:pic>
    </p:spTree>
    <p:extLst>
      <p:ext uri="{BB962C8B-B14F-4D97-AF65-F5344CB8AC3E}">
        <p14:creationId xmlns:p14="http://schemas.microsoft.com/office/powerpoint/2010/main" val="81991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fracture"/>
      </p:transition>
    </mc:Choice>
    <mc:Fallback xmlns="">
      <p:transition spd="slow" advClick="0" advTm="2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06400" y="345440"/>
            <a:ext cx="14671040" cy="908304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Wyrazem uznania jest ustanowienie w 2011r. Narodowego Dnia Pamięci Żołnierzy Wyklętych. Przypada on na dzień 1 marca. Jest to święto państwowe. W tym dniu w roku 1951 odbył się pokazowy proces w więzieniu na Mokotowie, w wyniku którego wykonano wyrok śmierci na kierownictwie IV Komendy Zrzeszenia ,,Wolność i Niezawisłość”.</a:t>
            </a:r>
          </a:p>
          <a:p>
            <a:pPr marL="0" indent="0">
              <a:buNone/>
            </a:pPr>
            <a:endParaRPr lang="pl-PL" b="1" dirty="0"/>
          </a:p>
        </p:txBody>
      </p:sp>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t="16700"/>
          <a:stretch/>
        </p:blipFill>
        <p:spPr>
          <a:xfrm>
            <a:off x="4228520" y="4301151"/>
            <a:ext cx="7435160" cy="4396241"/>
          </a:xfrm>
          <a:prstGeom prst="rect">
            <a:avLst/>
          </a:prstGeom>
          <a:ln>
            <a:noFill/>
          </a:ln>
          <a:effectLst>
            <a:softEdge rad="112500"/>
          </a:effectLst>
        </p:spPr>
      </p:pic>
    </p:spTree>
    <p:extLst>
      <p:ext uri="{BB962C8B-B14F-4D97-AF65-F5344CB8AC3E}">
        <p14:creationId xmlns:p14="http://schemas.microsoft.com/office/powerpoint/2010/main" val="2009171409"/>
      </p:ext>
    </p:extLst>
  </p:cSld>
  <p:clrMapOvr>
    <a:masterClrMapping/>
  </p:clrMapOvr>
  <mc:AlternateContent xmlns:mc="http://schemas.openxmlformats.org/markup-compatibility/2006" xmlns:p14="http://schemas.microsoft.com/office/powerpoint/2010/main">
    <mc:Choice Requires="p14">
      <p:transition spd="slow" p14:dur="4000" advClick="0" advTm="21000">
        <p14:vortex dir="r"/>
      </p:transition>
    </mc:Choice>
    <mc:Fallback xmlns="">
      <p:transition spd="slow" advClick="0" advTm="2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7680" y="304800"/>
            <a:ext cx="14427200" cy="902208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Symbolicznie etap konspiracji zbrojnej kończy śmierć Józefa Franczaka ( ps. </a:t>
            </a:r>
            <a:r>
              <a:rPr lang="pl-PL" sz="4000" dirty="0" smtClean="0">
                <a:latin typeface="Times New Roman" panose="02020603050405020304" pitchFamily="18" charset="0"/>
                <a:cs typeface="Times New Roman" panose="02020603050405020304" pitchFamily="18" charset="0"/>
              </a:rPr>
              <a:t>,,Lalek” </a:t>
            </a:r>
            <a:r>
              <a:rPr lang="pl-PL" sz="4000" dirty="0">
                <a:latin typeface="Times New Roman" panose="02020603050405020304" pitchFamily="18" charset="0"/>
                <a:cs typeface="Times New Roman" panose="02020603050405020304" pitchFamily="18" charset="0"/>
              </a:rPr>
              <a:t>) w 1963r. (okręg lubelski). Był on ostatnim partyzantem </a:t>
            </a:r>
            <a:r>
              <a:rPr lang="pl-PL" sz="4000" dirty="0" smtClean="0">
                <a:latin typeface="Times New Roman" panose="02020603050405020304" pitchFamily="18" charset="0"/>
                <a:cs typeface="Times New Roman" panose="02020603050405020304" pitchFamily="18" charset="0"/>
              </a:rPr>
              <a:t>konspiracji. Groby </a:t>
            </a:r>
            <a:r>
              <a:rPr lang="pl-PL" sz="4000" dirty="0">
                <a:latin typeface="Times New Roman" panose="02020603050405020304" pitchFamily="18" charset="0"/>
                <a:cs typeface="Times New Roman" panose="02020603050405020304" pitchFamily="18" charset="0"/>
              </a:rPr>
              <a:t>Niezłomnych, skazanych przez komunistyczne władze na zapomnienie, znajdują się w lasach, przy murze cmentarza na Powązkach (tzw. łączka), a także w nieodkrytych jeszcze miejscach.</a:t>
            </a:r>
          </a:p>
          <a:p>
            <a:pPr marL="0" indent="0">
              <a:buNone/>
            </a:pPr>
            <a:endParaRPr lang="pl-PL" dirty="0"/>
          </a:p>
        </p:txBody>
      </p:sp>
      <p:pic>
        <p:nvPicPr>
          <p:cNvPr id="4" name="Obraz 3"/>
          <p:cNvPicPr>
            <a:picLocks noChangeAspect="1"/>
          </p:cNvPicPr>
          <p:nvPr/>
        </p:nvPicPr>
        <p:blipFill rotWithShape="1">
          <a:blip r:embed="rId2" cstate="print">
            <a:extLst>
              <a:ext uri="{28A0092B-C50C-407E-A947-70E740481C1C}">
                <a14:useLocalDpi xmlns:a14="http://schemas.microsoft.com/office/drawing/2010/main" val="0"/>
              </a:ext>
            </a:extLst>
          </a:blip>
          <a:srcRect b="5176"/>
          <a:stretch/>
        </p:blipFill>
        <p:spPr>
          <a:xfrm>
            <a:off x="1634728" y="3976996"/>
            <a:ext cx="3761264" cy="5349884"/>
          </a:xfrm>
          <a:prstGeom prst="rect">
            <a:avLst/>
          </a:prstGeom>
          <a:ln>
            <a:noFill/>
          </a:ln>
          <a:effectLst>
            <a:softEdge rad="112500"/>
          </a:effectLst>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592" y="4499311"/>
            <a:ext cx="5353288" cy="3563760"/>
          </a:xfrm>
          <a:prstGeom prst="rect">
            <a:avLst/>
          </a:prstGeom>
          <a:ln>
            <a:noFill/>
          </a:ln>
          <a:effectLst>
            <a:softEdge rad="112500"/>
          </a:effectLst>
        </p:spPr>
      </p:pic>
    </p:spTree>
    <p:extLst>
      <p:ext uri="{BB962C8B-B14F-4D97-AF65-F5344CB8AC3E}">
        <p14:creationId xmlns:p14="http://schemas.microsoft.com/office/powerpoint/2010/main" val="321561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0">
        <p15:prstTrans prst="pageCurlDouble"/>
      </p:transition>
    </mc:Choice>
    <mc:Fallback xmlns="">
      <p:transition spd="slow" advClick="0" advTm="3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8000" y="325120"/>
            <a:ext cx="14406880" cy="898144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W szeregach Żołnierzy Wyklętych walczyły również kobiety. Najbardziej znana była Danuta Siedzikówna ps. ,, Inka”.  Godnym podziwu było to, że mimo pracy w konspiracji podjęła naukę w gimnazjum – ukończyła dwie klasy tej szkoły. Była ona łączniczką. </a:t>
            </a:r>
            <a:endParaRPr lang="pl-PL" sz="4000" dirty="0">
              <a:latin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136701"/>
            <a:ext cx="5471939" cy="4399439"/>
          </a:xfrm>
          <a:prstGeom prst="ellipse">
            <a:avLst/>
          </a:prstGeom>
          <a:ln>
            <a:noFill/>
          </a:ln>
          <a:effectLst>
            <a:softEdge rad="112500"/>
          </a:effectLst>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5765721"/>
            <a:ext cx="5321903" cy="3540839"/>
          </a:xfrm>
          <a:prstGeom prst="rect">
            <a:avLst/>
          </a:prstGeom>
          <a:ln>
            <a:noFill/>
          </a:ln>
          <a:effectLst>
            <a:softEdge rad="112500"/>
          </a:effectLst>
        </p:spPr>
      </p:pic>
    </p:spTree>
    <p:extLst>
      <p:ext uri="{BB962C8B-B14F-4D97-AF65-F5344CB8AC3E}">
        <p14:creationId xmlns:p14="http://schemas.microsoft.com/office/powerpoint/2010/main" val="1836418323"/>
      </p:ext>
    </p:extLst>
  </p:cSld>
  <p:clrMapOvr>
    <a:masterClrMapping/>
  </p:clrMapOvr>
  <mc:AlternateContent xmlns:mc="http://schemas.openxmlformats.org/markup-compatibility/2006">
    <mc:Choice xmlns:p14="http://schemas.microsoft.com/office/powerpoint/2010/main" Requires="p14">
      <p:transition spd="slow" p14:dur="1500" advClick="0" advTm="12000">
        <p14:window dir="vert"/>
      </p:transition>
    </mc:Choice>
    <mc:Fallback>
      <p:transition spd="slow" advClick="0" advTm="1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7040" y="426720"/>
            <a:ext cx="14569440" cy="8940800"/>
          </a:xfrm>
        </p:spPr>
        <p:txBody>
          <a:bodyPr/>
          <a:lstStyle/>
          <a:p>
            <a:pPr marL="0" indent="0" algn="just">
              <a:buNone/>
            </a:pPr>
            <a:r>
              <a:rPr lang="pl-PL" sz="4000" u="sng" dirty="0">
                <a:latin typeface="Times New Roman" panose="02020603050405020304" pitchFamily="18" charset="0"/>
                <a:cs typeface="Times New Roman" panose="02020603050405020304" pitchFamily="18" charset="0"/>
              </a:rPr>
              <a:t>Pamięć o Żołnierzach Wyklętych wyrażana jest w:</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wnoszeniu </a:t>
            </a:r>
            <a:r>
              <a:rPr lang="pl-PL" sz="4000" dirty="0">
                <a:latin typeface="Times New Roman" panose="02020603050405020304" pitchFamily="18" charset="0"/>
                <a:cs typeface="Times New Roman" panose="02020603050405020304" pitchFamily="18" charset="0"/>
              </a:rPr>
              <a:t>pomników m.in.  w Rzeszowie, Lublinie</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powieściach </a:t>
            </a:r>
            <a:r>
              <a:rPr lang="pl-PL" sz="4000" dirty="0">
                <a:latin typeface="Times New Roman" panose="02020603050405020304" pitchFamily="18" charset="0"/>
                <a:cs typeface="Times New Roman" panose="02020603050405020304" pitchFamily="18" charset="0"/>
              </a:rPr>
              <a:t>np. M. Solecki ,, Literackie portrety </a:t>
            </a:r>
            <a:r>
              <a:rPr lang="pl-PL" sz="4000" dirty="0" smtClean="0">
                <a:latin typeface="Times New Roman" panose="02020603050405020304" pitchFamily="18" charset="0"/>
                <a:cs typeface="Times New Roman" panose="02020603050405020304" pitchFamily="18" charset="0"/>
              </a:rPr>
              <a:t>Żołnierzy   Wyklętych</a:t>
            </a:r>
            <a:r>
              <a:rPr lang="pl-PL" sz="4000" dirty="0">
                <a:latin typeface="Times New Roman" panose="02020603050405020304" pitchFamily="18" charset="0"/>
                <a:cs typeface="Times New Roman" panose="02020603050405020304" pitchFamily="18" charset="0"/>
              </a:rPr>
              <a:t>” (2013r.)</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filmach </a:t>
            </a:r>
            <a:r>
              <a:rPr lang="pl-PL" sz="4000" dirty="0">
                <a:latin typeface="Times New Roman" panose="02020603050405020304" pitchFamily="18" charset="0"/>
                <a:cs typeface="Times New Roman" panose="02020603050405020304" pitchFamily="18" charset="0"/>
              </a:rPr>
              <a:t>m.in. A. Wajda ,, Popiół i diament” (1958r.), T Pawlicki ,, Witold” (dokument o W. Pileckim)</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 </a:t>
            </a:r>
            <a:r>
              <a:rPr lang="pl-PL" sz="4000" dirty="0">
                <a:latin typeface="Times New Roman" panose="02020603050405020304" pitchFamily="18" charset="0"/>
                <a:cs typeface="Times New Roman" panose="02020603050405020304" pitchFamily="18" charset="0"/>
              </a:rPr>
              <a:t>muzyce np. płyty ,, Twardzi jak stal”, ,,Myślmy rebelianci”, ,,Panny wyklęte”</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 </a:t>
            </a:r>
            <a:r>
              <a:rPr lang="pl-PL" sz="4000" dirty="0">
                <a:latin typeface="Times New Roman" panose="02020603050405020304" pitchFamily="18" charset="0"/>
                <a:cs typeface="Times New Roman" panose="02020603050405020304" pitchFamily="18" charset="0"/>
              </a:rPr>
              <a:t>spektaklach telewizyjnych </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licznych </a:t>
            </a:r>
            <a:r>
              <a:rPr lang="pl-PL" sz="4000" dirty="0">
                <a:latin typeface="Times New Roman" panose="02020603050405020304" pitchFamily="18" charset="0"/>
                <a:cs typeface="Times New Roman" panose="02020603050405020304" pitchFamily="18" charset="0"/>
              </a:rPr>
              <a:t>artykułach i książkach</a:t>
            </a:r>
          </a:p>
          <a:p>
            <a:pPr algn="just">
              <a:buFont typeface="Wingdings" panose="05000000000000000000" pitchFamily="2" charset="2"/>
              <a:buChar char="Ø"/>
            </a:pPr>
            <a:r>
              <a:rPr lang="pl-PL" sz="4000" dirty="0" smtClean="0">
                <a:latin typeface="Times New Roman" panose="02020603050405020304" pitchFamily="18" charset="0"/>
                <a:cs typeface="Times New Roman" panose="02020603050405020304" pitchFamily="18" charset="0"/>
              </a:rPr>
              <a:t>na </a:t>
            </a:r>
            <a:r>
              <a:rPr lang="pl-PL" sz="4000" dirty="0">
                <a:latin typeface="Times New Roman" panose="02020603050405020304" pitchFamily="18" charset="0"/>
                <a:cs typeface="Times New Roman" panose="02020603050405020304" pitchFamily="18" charset="0"/>
              </a:rPr>
              <a:t>stronach internetowych.</a:t>
            </a:r>
          </a:p>
          <a:p>
            <a:pPr marL="0" indent="0">
              <a:buNone/>
            </a:pPr>
            <a:endParaRPr lang="pl-PL" dirty="0"/>
          </a:p>
        </p:txBody>
      </p:sp>
    </p:spTree>
    <p:extLst>
      <p:ext uri="{BB962C8B-B14F-4D97-AF65-F5344CB8AC3E}">
        <p14:creationId xmlns:p14="http://schemas.microsoft.com/office/powerpoint/2010/main" val="2333005209"/>
      </p:ext>
    </p:extLst>
  </p:cSld>
  <p:clrMapOvr>
    <a:masterClrMapping/>
  </p:clrMapOvr>
  <mc:AlternateContent xmlns:mc="http://schemas.openxmlformats.org/markup-compatibility/2006" xmlns:p14="http://schemas.microsoft.com/office/powerpoint/2010/main">
    <mc:Choice Requires="p14">
      <p:transition spd="slow" p14:dur="800" advClick="0" advTm="31000">
        <p:circle/>
      </p:transition>
    </mc:Choice>
    <mc:Fallback xmlns="">
      <p:transition spd="slow" advClick="0" advTm="31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6720" y="365760"/>
            <a:ext cx="14569440" cy="896112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W 1995 roku prezydent Lech Wałęsa odznaczył pośmiertnie S. Korbońskiego Orderem Orła Białego, a w 2007 i 2009 roku prezydent Lech Kaczyński Orderem Orła Białego: Ł. Cieplińskiego, E. Fieldorfa</a:t>
            </a:r>
            <a:r>
              <a:rPr lang="pl-PL" sz="4000" dirty="0" smtClean="0">
                <a:latin typeface="Times New Roman" panose="02020603050405020304" pitchFamily="18" charset="0"/>
                <a:cs typeface="Times New Roman" panose="02020603050405020304" pitchFamily="18" charset="0"/>
              </a:rPr>
              <a:t>, W</a:t>
            </a:r>
            <a:r>
              <a:rPr lang="pl-PL" sz="4000" dirty="0">
                <a:latin typeface="Times New Roman" panose="02020603050405020304" pitchFamily="18" charset="0"/>
                <a:cs typeface="Times New Roman" panose="02020603050405020304" pitchFamily="18" charset="0"/>
              </a:rPr>
              <a:t>. Kwiecińskiego, F. Niepokulczyckiego, W. Pileckiego, J. Rzepeckiego.</a:t>
            </a:r>
          </a:p>
          <a:p>
            <a:pPr marL="0" indent="0">
              <a:buNone/>
            </a:pPr>
            <a:endParaRPr lang="pl-PL" dirty="0"/>
          </a:p>
        </p:txBody>
      </p:sp>
      <p:pic>
        <p:nvPicPr>
          <p:cNvPr id="4" name="Obraz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11" t="7075" r="3935" b="5660"/>
          <a:stretch/>
        </p:blipFill>
        <p:spPr>
          <a:xfrm>
            <a:off x="426720" y="5283200"/>
            <a:ext cx="3901440" cy="3759200"/>
          </a:xfrm>
          <a:prstGeom prst="flowChartAlternateProcess">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393" y="2601671"/>
            <a:ext cx="4592320" cy="6440729"/>
          </a:xfrm>
          <a:prstGeom prst="rect">
            <a:avLst/>
          </a:prstGeom>
        </p:spPr>
      </p:pic>
      <p:pic>
        <p:nvPicPr>
          <p:cNvPr id="7" name="Obraz 6"/>
          <p:cNvPicPr>
            <a:picLocks noChangeAspect="1"/>
          </p:cNvPicPr>
          <p:nvPr/>
        </p:nvPicPr>
        <p:blipFill rotWithShape="1">
          <a:blip r:embed="rId4">
            <a:extLst>
              <a:ext uri="{28A0092B-C50C-407E-A947-70E740481C1C}">
                <a14:useLocalDpi xmlns:a14="http://schemas.microsoft.com/office/drawing/2010/main" val="0"/>
              </a:ext>
            </a:extLst>
          </a:blip>
          <a:srcRect l="3737" t="2933" r="5801"/>
          <a:stretch/>
        </p:blipFill>
        <p:spPr>
          <a:xfrm>
            <a:off x="6146800" y="3977439"/>
            <a:ext cx="3586480" cy="3854760"/>
          </a:xfrm>
          <a:prstGeom prst="ellipse">
            <a:avLst/>
          </a:prstGeom>
          <a:ln>
            <a:noFill/>
          </a:ln>
          <a:effectLst>
            <a:softEdge rad="112500"/>
          </a:effectLst>
        </p:spPr>
      </p:pic>
      <p:sp>
        <p:nvSpPr>
          <p:cNvPr id="8" name="pole tekstowe 7"/>
          <p:cNvSpPr txBox="1"/>
          <p:nvPr/>
        </p:nvSpPr>
        <p:spPr>
          <a:xfrm>
            <a:off x="5638800" y="8350182"/>
            <a:ext cx="4582160" cy="458715"/>
          </a:xfrm>
          <a:prstGeom prst="rect">
            <a:avLst/>
          </a:prstGeom>
          <a:noFill/>
        </p:spPr>
        <p:txBody>
          <a:bodyPr wrap="square" rtlCol="0">
            <a:spAutoFit/>
          </a:bodyPr>
          <a:lstStyle/>
          <a:p>
            <a:pPr algn="ctr"/>
            <a:r>
              <a:rPr lang="pl-PL" dirty="0" smtClean="0">
                <a:latin typeface="Times New Roman" panose="02020603050405020304" pitchFamily="18" charset="0"/>
                <a:cs typeface="Times New Roman" panose="02020603050405020304" pitchFamily="18" charset="0"/>
              </a:rPr>
              <a:t>Ł. Ciepliński</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186338"/>
      </p:ext>
    </p:extLst>
  </p:cSld>
  <p:clrMapOvr>
    <a:masterClrMapping/>
  </p:clrMapOvr>
  <mc:AlternateContent xmlns:mc="http://schemas.openxmlformats.org/markup-compatibility/2006">
    <mc:Choice xmlns:p14="http://schemas.microsoft.com/office/powerpoint/2010/main" Requires="p14">
      <p:transition spd="slow" p14:dur="1400" advClick="0" advTm="15000">
        <p14:ripple/>
      </p:transition>
    </mc:Choice>
    <mc:Fallback>
      <p:transition spd="slow" advClick="0"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8640" y="406400"/>
            <a:ext cx="14427200" cy="892048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1 marca 2021r. Prezydent Polski A. Duda odznaczył Krzyżem Oficerskim Odrodzenia Polski </a:t>
            </a:r>
            <a:r>
              <a:rPr lang="pl-PL" sz="4000" dirty="0" smtClean="0">
                <a:latin typeface="Times New Roman" panose="02020603050405020304" pitchFamily="18" charset="0"/>
                <a:cs typeface="Times New Roman" panose="02020603050405020304" pitchFamily="18" charset="0"/>
              </a:rPr>
              <a:t>R. Warakomskiego </a:t>
            </a:r>
            <a:r>
              <a:rPr lang="pl-PL" sz="4000" dirty="0" smtClean="0">
                <a:latin typeface="Times New Roman" panose="02020603050405020304" pitchFamily="18" charset="0"/>
                <a:cs typeface="Times New Roman" panose="02020603050405020304" pitchFamily="18" charset="0"/>
              </a:rPr>
              <a:t>(pośmiertne odznaczenie) i </a:t>
            </a:r>
            <a:r>
              <a:rPr lang="pl-PL" sz="4000" dirty="0" smtClean="0">
                <a:latin typeface="Times New Roman" panose="02020603050405020304" pitchFamily="18" charset="0"/>
                <a:cs typeface="Times New Roman" panose="02020603050405020304" pitchFamily="18" charset="0"/>
              </a:rPr>
              <a:t>T</a:t>
            </a:r>
            <a:r>
              <a:rPr lang="pl-PL" sz="4000" dirty="0" smtClean="0">
                <a:latin typeface="Times New Roman" panose="02020603050405020304" pitchFamily="18" charset="0"/>
                <a:cs typeface="Times New Roman" panose="02020603050405020304" pitchFamily="18" charset="0"/>
              </a:rPr>
              <a:t>. Prusa. Krzyżem Komandorskim Orderu Odrodzenia Polski </a:t>
            </a:r>
            <a:r>
              <a:rPr lang="pl-PL" sz="4000" dirty="0" smtClean="0">
                <a:latin typeface="Times New Roman" panose="02020603050405020304" pitchFamily="18" charset="0"/>
                <a:cs typeface="Times New Roman" panose="02020603050405020304" pitchFamily="18" charset="0"/>
              </a:rPr>
              <a:t>W</a:t>
            </a:r>
            <a:r>
              <a:rPr lang="pl-PL" sz="4000" dirty="0" smtClean="0">
                <a:latin typeface="Times New Roman" panose="02020603050405020304" pitchFamily="18" charset="0"/>
                <a:cs typeface="Times New Roman" panose="02020603050405020304" pitchFamily="18" charset="0"/>
              </a:rPr>
              <a:t>. Skorupkę (ps. Orzeł). Medalem Stulecia Odzyskanej Niepodległości E. Purkiewicza oraz T. Zawistowskiego.</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216" y="4781669"/>
            <a:ext cx="2831624" cy="4247436"/>
          </a:xfrm>
          <a:prstGeom prst="rect">
            <a:avLst/>
          </a:prstGeom>
          <a:ln>
            <a:noFill/>
          </a:ln>
          <a:effectLst>
            <a:softEdge rad="112500"/>
          </a:effectLst>
        </p:spPr>
      </p:pic>
      <p:pic>
        <p:nvPicPr>
          <p:cNvPr id="5" name="Obraz 4"/>
          <p:cNvPicPr>
            <a:picLocks noChangeAspect="1"/>
          </p:cNvPicPr>
          <p:nvPr/>
        </p:nvPicPr>
        <p:blipFill rotWithShape="1">
          <a:blip r:embed="rId3" cstate="print">
            <a:clrChange>
              <a:clrFrom>
                <a:srgbClr val="B0B0B0"/>
              </a:clrFrom>
              <a:clrTo>
                <a:srgbClr val="B0B0B0">
                  <a:alpha val="0"/>
                </a:srgbClr>
              </a:clrTo>
            </a:clrChange>
            <a:extLst>
              <a:ext uri="{28A0092B-C50C-407E-A947-70E740481C1C}">
                <a14:useLocalDpi xmlns:a14="http://schemas.microsoft.com/office/drawing/2010/main" val="0"/>
              </a:ext>
            </a:extLst>
          </a:blip>
          <a:srcRect t="26360" r="62257" b="15465"/>
          <a:stretch/>
        </p:blipFill>
        <p:spPr>
          <a:xfrm>
            <a:off x="5670510" y="3891498"/>
            <a:ext cx="3207051" cy="3295845"/>
          </a:xfrm>
          <a:prstGeom prst="rect">
            <a:avLst/>
          </a:prstGeom>
          <a:ln>
            <a:noFill/>
          </a:ln>
          <a:effectLst>
            <a:softEdge rad="112500"/>
          </a:effectLst>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392" y="6397250"/>
            <a:ext cx="3963448" cy="2631855"/>
          </a:xfrm>
          <a:prstGeom prst="rect">
            <a:avLst/>
          </a:prstGeom>
          <a:ln>
            <a:noFill/>
          </a:ln>
          <a:effectLst>
            <a:softEdge rad="112500"/>
          </a:effectLst>
        </p:spPr>
      </p:pic>
    </p:spTree>
    <p:extLst>
      <p:ext uri="{BB962C8B-B14F-4D97-AF65-F5344CB8AC3E}">
        <p14:creationId xmlns:p14="http://schemas.microsoft.com/office/powerpoint/2010/main" val="3606433858"/>
      </p:ext>
    </p:extLst>
  </p:cSld>
  <p:clrMapOvr>
    <a:masterClrMapping/>
  </p:clrMapOvr>
  <mc:AlternateContent xmlns:mc="http://schemas.openxmlformats.org/markup-compatibility/2006" xmlns:p14="http://schemas.microsoft.com/office/powerpoint/2010/main">
    <mc:Choice Requires="p14">
      <p:transition spd="slow" p14:dur="1250" advClick="0" advTm="13000">
        <p14:switch dir="r"/>
      </p:transition>
    </mc:Choice>
    <mc:Fallback xmlns="">
      <p:transition spd="slow" advClick="0" advTm="1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1003271" y="0"/>
            <a:ext cx="13351252" cy="1878802"/>
          </a:xfrm>
        </p:spPr>
        <p:txBody>
          <a:bodyPr/>
          <a:lstStyle/>
          <a:p>
            <a:pPr algn="ctr"/>
            <a:r>
              <a:rPr lang="pl-PL" i="1" u="sng" dirty="0" smtClean="0"/>
              <a:t>NIEZŁOMNI</a:t>
            </a:r>
            <a:endParaRPr lang="pl-PL" i="1" u="sng" dirty="0"/>
          </a:p>
        </p:txBody>
      </p:sp>
      <p:sp>
        <p:nvSpPr>
          <p:cNvPr id="5" name="Symbol zastępczy zawartości 4"/>
          <p:cNvSpPr>
            <a:spLocks noGrp="1"/>
          </p:cNvSpPr>
          <p:nvPr>
            <p:ph sz="half" idx="4294967295"/>
          </p:nvPr>
        </p:nvSpPr>
        <p:spPr>
          <a:xfrm>
            <a:off x="7388225" y="2844800"/>
            <a:ext cx="8091488" cy="9042400"/>
          </a:xfrm>
        </p:spPr>
        <p:txBody>
          <a:bodyPr/>
          <a:lstStyle/>
          <a:p>
            <a:pPr marL="0" indent="0">
              <a:buNone/>
            </a:pPr>
            <a:r>
              <a:rPr lang="pl-PL" dirty="0"/>
              <a:t> </a:t>
            </a:r>
            <a:endParaRPr lang="pl-PL" dirty="0" smtClean="0"/>
          </a:p>
          <a:p>
            <a:pPr marL="0" indent="0">
              <a:buNone/>
            </a:pPr>
            <a:r>
              <a:rPr lang="pl-PL" dirty="0" smtClean="0">
                <a:latin typeface="Times New Roman" panose="02020603050405020304" pitchFamily="18" charset="0"/>
                <a:cs typeface="Times New Roman" panose="02020603050405020304" pitchFamily="18" charset="0"/>
              </a:rPr>
              <a:t>Zbyt </a:t>
            </a:r>
            <a:r>
              <a:rPr lang="pl-PL" dirty="0">
                <a:latin typeface="Times New Roman" panose="02020603050405020304" pitchFamily="18" charset="0"/>
                <a:cs typeface="Times New Roman" panose="02020603050405020304" pitchFamily="18" charset="0"/>
              </a:rPr>
              <a:t>długo przeklęci, wyklęci byli,</a:t>
            </a:r>
          </a:p>
          <a:p>
            <a:pPr marL="0" indent="0">
              <a:buNone/>
            </a:pPr>
            <a:r>
              <a:rPr lang="pl-PL" dirty="0">
                <a:latin typeface="Times New Roman" panose="02020603050405020304" pitchFamily="18" charset="0"/>
                <a:cs typeface="Times New Roman" panose="02020603050405020304" pitchFamily="18" charset="0"/>
              </a:rPr>
              <a:t>a przecież dla kraju, dla Polski walczyli!</a:t>
            </a:r>
          </a:p>
          <a:p>
            <a:pPr marL="0" indent="0">
              <a:buNone/>
            </a:pPr>
            <a:r>
              <a:rPr lang="pl-PL" dirty="0">
                <a:latin typeface="Times New Roman" panose="02020603050405020304" pitchFamily="18" charset="0"/>
                <a:cs typeface="Times New Roman" panose="02020603050405020304" pitchFamily="18" charset="0"/>
              </a:rPr>
              <a:t>Po latach niebytu, oskarżeń i łez</a:t>
            </a:r>
          </a:p>
          <a:p>
            <a:pPr marL="0" indent="0">
              <a:buNone/>
            </a:pPr>
            <a:r>
              <a:rPr lang="pl-PL" dirty="0">
                <a:latin typeface="Times New Roman" panose="02020603050405020304" pitchFamily="18" charset="0"/>
                <a:cs typeface="Times New Roman" panose="02020603050405020304" pitchFamily="18" charset="0"/>
              </a:rPr>
              <a:t>wychodzą z ciemności – oddajmy im cześć!</a:t>
            </a:r>
          </a:p>
          <a:p>
            <a:pPr marL="0" indent="0">
              <a:buNone/>
            </a:pPr>
            <a:endParaRPr lang="pl-PL" dirty="0"/>
          </a:p>
        </p:txBody>
      </p:sp>
      <p:sp>
        <p:nvSpPr>
          <p:cNvPr id="6" name="Symbol zastępczy zawartości 5"/>
          <p:cNvSpPr>
            <a:spLocks noGrp="1"/>
          </p:cNvSpPr>
          <p:nvPr>
            <p:ph sz="half" idx="4294967295"/>
          </p:nvPr>
        </p:nvSpPr>
        <p:spPr>
          <a:xfrm>
            <a:off x="0" y="1490663"/>
            <a:ext cx="7219950" cy="9042400"/>
          </a:xfrm>
        </p:spPr>
        <p:txBody>
          <a:bodyPr/>
          <a:lstStyle/>
          <a:p>
            <a:pPr marL="0" indent="0">
              <a:buNone/>
            </a:pPr>
            <a:r>
              <a:rPr lang="pl-PL" dirty="0" smtClean="0">
                <a:latin typeface="Times New Roman" panose="02020603050405020304" pitchFamily="18" charset="0"/>
                <a:cs typeface="Times New Roman" panose="02020603050405020304" pitchFamily="18" charset="0"/>
              </a:rPr>
              <a:t>Nie </a:t>
            </a:r>
            <a:r>
              <a:rPr lang="pl-PL" dirty="0">
                <a:latin typeface="Times New Roman" panose="02020603050405020304" pitchFamily="18" charset="0"/>
                <a:cs typeface="Times New Roman" panose="02020603050405020304" pitchFamily="18" charset="0"/>
              </a:rPr>
              <a:t>składają broni –</a:t>
            </a:r>
          </a:p>
          <a:p>
            <a:pPr marL="0" indent="0">
              <a:buNone/>
            </a:pPr>
            <a:r>
              <a:rPr lang="pl-PL" dirty="0">
                <a:latin typeface="Times New Roman" panose="02020603050405020304" pitchFamily="18" charset="0"/>
                <a:cs typeface="Times New Roman" panose="02020603050405020304" pitchFamily="18" charset="0"/>
              </a:rPr>
              <a:t>walka nie skończona!</a:t>
            </a:r>
          </a:p>
          <a:p>
            <a:pPr marL="0" indent="0">
              <a:buNone/>
            </a:pPr>
            <a:r>
              <a:rPr lang="pl-PL" dirty="0">
                <a:latin typeface="Times New Roman" panose="02020603050405020304" pitchFamily="18" charset="0"/>
                <a:cs typeface="Times New Roman" panose="02020603050405020304" pitchFamily="18" charset="0"/>
              </a:rPr>
              <a:t>Nowy wróg jest w Polsce –</a:t>
            </a:r>
          </a:p>
          <a:p>
            <a:pPr marL="0" indent="0">
              <a:buNone/>
            </a:pPr>
            <a:r>
              <a:rPr lang="pl-PL" dirty="0">
                <a:latin typeface="Times New Roman" panose="02020603050405020304" pitchFamily="18" charset="0"/>
                <a:cs typeface="Times New Roman" panose="02020603050405020304" pitchFamily="18" charset="0"/>
              </a:rPr>
              <a:t>to Armia Czerwona.</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S</a:t>
            </a:r>
            <a:r>
              <a:rPr lang="pl-PL" dirty="0" smtClean="0">
                <a:latin typeface="Times New Roman" panose="02020603050405020304" pitchFamily="18" charset="0"/>
                <a:cs typeface="Times New Roman" panose="02020603050405020304" pitchFamily="18" charset="0"/>
              </a:rPr>
              <a:t>tare </a:t>
            </a:r>
            <a:r>
              <a:rPr lang="pl-PL" dirty="0">
                <a:latin typeface="Times New Roman" panose="02020603050405020304" pitchFamily="18" charset="0"/>
                <a:cs typeface="Times New Roman" panose="02020603050405020304" pitchFamily="18" charset="0"/>
              </a:rPr>
              <a:t>karabiny, pięści zaciśnięte</a:t>
            </a:r>
            <a:r>
              <a:rPr lang="pl-PL" dirty="0" smtClean="0">
                <a:latin typeface="Times New Roman" panose="02020603050405020304" pitchFamily="18" charset="0"/>
                <a:cs typeface="Times New Roman" panose="02020603050405020304" pitchFamily="18" charset="0"/>
              </a:rPr>
              <a:t>…</a:t>
            </a:r>
          </a:p>
          <a:p>
            <a:pPr marL="0" indent="0">
              <a:buNone/>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Wyłaniają się z lasów,</a:t>
            </a:r>
          </a:p>
          <a:p>
            <a:pPr marL="0" indent="0">
              <a:buNone/>
            </a:pPr>
            <a:r>
              <a:rPr lang="pl-PL" dirty="0">
                <a:latin typeface="Times New Roman" panose="02020603050405020304" pitchFamily="18" charset="0"/>
                <a:cs typeface="Times New Roman" panose="02020603050405020304" pitchFamily="18" charset="0"/>
              </a:rPr>
              <a:t>wyłaniają z cienia</a:t>
            </a:r>
          </a:p>
          <a:p>
            <a:pPr marL="0" indent="0">
              <a:buNone/>
            </a:pPr>
            <a:r>
              <a:rPr lang="pl-PL" dirty="0">
                <a:latin typeface="Times New Roman" panose="02020603050405020304" pitchFamily="18" charset="0"/>
                <a:cs typeface="Times New Roman" panose="02020603050405020304" pitchFamily="18" charset="0"/>
              </a:rPr>
              <a:t>by walczyć o wolność, o </a:t>
            </a:r>
            <a:r>
              <a:rPr lang="pl-PL" dirty="0" smtClean="0">
                <a:latin typeface="Times New Roman" panose="02020603050405020304" pitchFamily="18" charset="0"/>
                <a:cs typeface="Times New Roman" panose="02020603050405020304" pitchFamily="18" charset="0"/>
              </a:rPr>
              <a:t>demokrację </a:t>
            </a:r>
            <a:r>
              <a:rPr lang="pl-PL" dirty="0">
                <a:latin typeface="Times New Roman" panose="02020603050405020304" pitchFamily="18" charset="0"/>
                <a:cs typeface="Times New Roman" panose="02020603050405020304" pitchFamily="18" charset="0"/>
              </a:rPr>
              <a:t>– </a:t>
            </a:r>
          </a:p>
          <a:p>
            <a:pPr marL="0" indent="0">
              <a:buNone/>
            </a:pPr>
            <a:r>
              <a:rPr lang="pl-PL" dirty="0">
                <a:latin typeface="Times New Roman" panose="02020603050405020304" pitchFamily="18" charset="0"/>
                <a:cs typeface="Times New Roman" panose="02020603050405020304" pitchFamily="18" charset="0"/>
              </a:rPr>
              <a:t>ocalmy Ich od zapomnienia!</a:t>
            </a:r>
          </a:p>
          <a:p>
            <a:pPr marL="0" indent="0">
              <a:buNone/>
            </a:pPr>
            <a:endParaRPr lang="pl-PL" dirty="0"/>
          </a:p>
          <a:p>
            <a:pPr marL="0" indent="0">
              <a:buNone/>
            </a:pPr>
            <a:endParaRPr lang="pl-PL" dirty="0"/>
          </a:p>
        </p:txBody>
      </p:sp>
      <p:sp>
        <p:nvSpPr>
          <p:cNvPr id="8" name="pole tekstowe 7"/>
          <p:cNvSpPr txBox="1"/>
          <p:nvPr/>
        </p:nvSpPr>
        <p:spPr>
          <a:xfrm>
            <a:off x="7388225" y="6827520"/>
            <a:ext cx="6319520" cy="253916"/>
          </a:xfrm>
          <a:prstGeom prst="rect">
            <a:avLst/>
          </a:prstGeom>
          <a:noFill/>
          <a:ln>
            <a:noFill/>
          </a:ln>
        </p:spPr>
        <p:txBody>
          <a:bodyPr wrap="square" rtlCol="0">
            <a:spAutoFit/>
          </a:bodyPr>
          <a:lstStyle/>
          <a:p>
            <a:r>
              <a:rPr lang="pl-PL" sz="1050" dirty="0" smtClean="0"/>
              <a:t>Autor wiersza: J. Dajewska</a:t>
            </a:r>
            <a:endParaRPr lang="pl-PL" sz="1050" dirty="0"/>
          </a:p>
        </p:txBody>
      </p:sp>
      <p:pic>
        <p:nvPicPr>
          <p:cNvPr id="11" name="Obraz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154" y="7081436"/>
            <a:ext cx="4733925" cy="2781300"/>
          </a:xfrm>
          <a:prstGeom prst="rect">
            <a:avLst/>
          </a:prstGeom>
        </p:spPr>
      </p:pic>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1917" y="6414767"/>
            <a:ext cx="2601812" cy="2441987"/>
          </a:xfrm>
          <a:prstGeom prst="rect">
            <a:avLst/>
          </a:prstGeom>
        </p:spPr>
      </p:pic>
    </p:spTree>
    <p:extLst>
      <p:ext uri="{BB962C8B-B14F-4D97-AF65-F5344CB8AC3E}">
        <p14:creationId xmlns:p14="http://schemas.microsoft.com/office/powerpoint/2010/main" val="3099941389"/>
      </p:ext>
    </p:extLst>
  </p:cSld>
  <p:clrMapOvr>
    <a:masterClrMapping/>
  </p:clrMapOvr>
  <mc:AlternateContent xmlns:mc="http://schemas.openxmlformats.org/markup-compatibility/2006" xmlns:p14="http://schemas.microsoft.com/office/powerpoint/2010/main">
    <mc:Choice Requires="p14">
      <p:transition spd="slow" p14:dur="1250" advClick="0" advTm="25000">
        <p14:flip dir="r"/>
      </p:transition>
    </mc:Choice>
    <mc:Fallback xmlns="">
      <p:transition spd="slow" advClick="0" advTm="2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68960" y="426720"/>
            <a:ext cx="14406880" cy="885952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Od lata 1944 roku na tereny ziem polskich, które znajdowały się jeszcze pod okupacją niemiecką, stopniowo wkraczała Armia Czerwona. Wkroczenie jej miało pomóc wyzwoleniu Polski od okupanta. Do maja 1945r. Armia Czerwona całkowicie opanowała nasz kraj. W ten sposób Rosjanie chcieli zaanektować naszą ojczyznę.</a:t>
            </a: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306" y="4043680"/>
            <a:ext cx="8344566" cy="5459730"/>
          </a:xfrm>
          <a:prstGeom prst="rect">
            <a:avLst/>
          </a:prstGeom>
          <a:ln>
            <a:noFill/>
          </a:ln>
          <a:effectLst>
            <a:softEdge rad="112500"/>
          </a:effectLst>
        </p:spPr>
      </p:pic>
    </p:spTree>
    <p:extLst>
      <p:ext uri="{BB962C8B-B14F-4D97-AF65-F5344CB8AC3E}">
        <p14:creationId xmlns:p14="http://schemas.microsoft.com/office/powerpoint/2010/main" val="2845792485"/>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104640" y="2843361"/>
            <a:ext cx="7721600" cy="6217920"/>
          </a:xfrm>
        </p:spPr>
        <p:txBody>
          <a:bodyPr>
            <a:normAutofit/>
          </a:bodyPr>
          <a:lstStyle/>
          <a:p>
            <a:pPr marL="0" indent="0" algn="ctr">
              <a:buNone/>
            </a:pPr>
            <a:endParaRPr lang="pl-PL" sz="6000" dirty="0" smtClean="0">
              <a:latin typeface="Times New Roman" panose="02020603050405020304" pitchFamily="18" charset="0"/>
              <a:cs typeface="Times New Roman" panose="02020603050405020304" pitchFamily="18" charset="0"/>
            </a:endParaRPr>
          </a:p>
          <a:p>
            <a:pPr marL="0" indent="0" algn="ctr">
              <a:buNone/>
            </a:pPr>
            <a:endParaRPr lang="pl-PL" sz="6000" dirty="0">
              <a:latin typeface="Times New Roman" panose="02020603050405020304" pitchFamily="18" charset="0"/>
              <a:cs typeface="Times New Roman" panose="02020603050405020304" pitchFamily="18" charset="0"/>
            </a:endParaRPr>
          </a:p>
          <a:p>
            <a:pPr marL="0" indent="0" algn="ctr">
              <a:buNone/>
            </a:pPr>
            <a:r>
              <a:rPr lang="pl-PL" sz="7200" dirty="0" smtClean="0">
                <a:latin typeface="Times New Roman" panose="02020603050405020304" pitchFamily="18" charset="0"/>
                <a:cs typeface="Times New Roman" panose="02020603050405020304" pitchFamily="18" charset="0"/>
              </a:rPr>
              <a:t>Lena</a:t>
            </a:r>
          </a:p>
          <a:p>
            <a:pPr marL="0" indent="0" algn="ctr">
              <a:buNone/>
            </a:pPr>
            <a:r>
              <a:rPr lang="pl-PL" sz="7200" dirty="0" smtClean="0">
                <a:latin typeface="Times New Roman" panose="02020603050405020304" pitchFamily="18" charset="0"/>
                <a:cs typeface="Times New Roman" panose="02020603050405020304" pitchFamily="18" charset="0"/>
              </a:rPr>
              <a:t>Dajewska</a:t>
            </a:r>
          </a:p>
          <a:p>
            <a:pPr marL="0" indent="0" algn="ctr">
              <a:buNone/>
            </a:pPr>
            <a:r>
              <a:rPr lang="pl-PL" sz="7200" dirty="0" smtClean="0">
                <a:latin typeface="Times New Roman" panose="02020603050405020304" pitchFamily="18" charset="0"/>
                <a:cs typeface="Times New Roman" panose="02020603050405020304" pitchFamily="18" charset="0"/>
              </a:rPr>
              <a:t>VII A</a:t>
            </a:r>
            <a:endParaRPr lang="pl-PL" sz="7200" dirty="0">
              <a:latin typeface="Times New Roman" panose="02020603050405020304" pitchFamily="18" charset="0"/>
              <a:cs typeface="Times New Roman" panose="02020603050405020304" pitchFamily="18" charset="0"/>
            </a:endParaRPr>
          </a:p>
        </p:txBody>
      </p:sp>
      <p:sp>
        <p:nvSpPr>
          <p:cNvPr id="2" name="pole tekstowe 1"/>
          <p:cNvSpPr txBox="1"/>
          <p:nvPr/>
        </p:nvSpPr>
        <p:spPr>
          <a:xfrm>
            <a:off x="365760" y="365760"/>
            <a:ext cx="15687040" cy="2477601"/>
          </a:xfrm>
          <a:prstGeom prst="rect">
            <a:avLst/>
          </a:prstGeom>
          <a:noFill/>
          <a:ln>
            <a:noFill/>
          </a:ln>
        </p:spPr>
        <p:txBody>
          <a:bodyPr wrap="square" rtlCol="0">
            <a:spAutoFit/>
          </a:bodyPr>
          <a:lstStyle/>
          <a:p>
            <a:pPr algn="ctr"/>
            <a:r>
              <a:rPr lang="pl-PL" sz="15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P</a:t>
            </a:r>
            <a:r>
              <a:rPr lang="pl-PL" sz="155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A</a:t>
            </a:r>
            <a:r>
              <a:rPr lang="pl-PL" sz="15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M</a:t>
            </a:r>
            <a:r>
              <a:rPr lang="pl-PL" sz="155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I</a:t>
            </a:r>
            <a:r>
              <a:rPr lang="pl-PL" sz="15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Ę</a:t>
            </a:r>
            <a:r>
              <a:rPr lang="pl-PL" sz="155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T</a:t>
            </a:r>
            <a:r>
              <a:rPr lang="pl-PL" sz="15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A</a:t>
            </a:r>
            <a:r>
              <a:rPr lang="pl-PL" sz="155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M</a:t>
            </a:r>
            <a:r>
              <a:rPr lang="pl-PL" sz="155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Y</a:t>
            </a:r>
            <a:r>
              <a:rPr lang="pl-PL" sz="15500" b="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a:t>
            </a:r>
            <a:endParaRPr lang="pl-PL" sz="15500" b="1"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640889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00">
        <p15:prstTrans prst="drape"/>
      </p:transition>
    </mc:Choice>
    <mc:Fallback>
      <p:transition spd="slow" advClick="0"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28320" y="528320"/>
            <a:ext cx="14427200" cy="8839200"/>
          </a:xfrm>
        </p:spPr>
        <p:txBody>
          <a:bodyPr/>
          <a:lstStyle/>
          <a:p>
            <a:pPr marL="0" indent="0" algn="just">
              <a:buNone/>
            </a:pPr>
            <a:r>
              <a:rPr lang="pl-PL" sz="4000" dirty="0" smtClean="0">
                <a:latin typeface="Times New Roman" panose="02020603050405020304" pitchFamily="18" charset="0"/>
                <a:cs typeface="Times New Roman" panose="02020603050405020304" pitchFamily="18" charset="0"/>
              </a:rPr>
              <a:t>Armia Czerwona już </a:t>
            </a:r>
            <a:r>
              <a:rPr lang="pl-PL" sz="4000" dirty="0">
                <a:latin typeface="Times New Roman" panose="02020603050405020304" pitchFamily="18" charset="0"/>
                <a:cs typeface="Times New Roman" panose="02020603050405020304" pitchFamily="18" charset="0"/>
              </a:rPr>
              <a:t>w czasie wojny w bestialski sposób mordowała żołnierzy oddziałów Armii Krajowej oraz ludność pomagającą </a:t>
            </a:r>
            <a:r>
              <a:rPr lang="pl-PL" sz="4000" dirty="0" smtClean="0">
                <a:latin typeface="Times New Roman" panose="02020603050405020304" pitchFamily="18" charset="0"/>
                <a:cs typeface="Times New Roman" panose="02020603050405020304" pitchFamily="18" charset="0"/>
              </a:rPr>
              <a:t>im. </a:t>
            </a:r>
            <a:r>
              <a:rPr lang="pl-PL" sz="4000" dirty="0" smtClean="0">
                <a:latin typeface="Times New Roman" panose="02020603050405020304" pitchFamily="18" charset="0"/>
                <a:cs typeface="Times New Roman" panose="02020603050405020304" pitchFamily="18" charset="0"/>
              </a:rPr>
              <a:t>Była to tzw</a:t>
            </a:r>
            <a:r>
              <a:rPr lang="pl-PL" sz="4000" dirty="0">
                <a:latin typeface="Times New Roman" panose="02020603050405020304" pitchFamily="18" charset="0"/>
                <a:cs typeface="Times New Roman" panose="02020603050405020304" pitchFamily="18" charset="0"/>
              </a:rPr>
              <a:t>. krwawa okupacja sowiecka. Do kontroli polskich ziem wschodnich użyto NKWD, oddziały Armii Czerwonej oraz miejscową milicję. </a:t>
            </a:r>
          </a:p>
          <a:p>
            <a:pPr marL="0" indent="0">
              <a:buNone/>
            </a:pPr>
            <a:endParaRPr lang="pl-PL" dirty="0"/>
          </a:p>
        </p:txBody>
      </p:sp>
      <p:pic>
        <p:nvPicPr>
          <p:cNvPr id="2" name="Obraz 1"/>
          <p:cNvPicPr>
            <a:picLocks noChangeAspect="1"/>
          </p:cNvPicPr>
          <p:nvPr/>
        </p:nvPicPr>
        <p:blipFill rotWithShape="1">
          <a:blip r:embed="rId2">
            <a:extLst>
              <a:ext uri="{28A0092B-C50C-407E-A947-70E740481C1C}">
                <a14:useLocalDpi xmlns:a14="http://schemas.microsoft.com/office/drawing/2010/main" val="0"/>
              </a:ext>
            </a:extLst>
          </a:blip>
          <a:srcRect b="9358"/>
          <a:stretch/>
        </p:blipFill>
        <p:spPr>
          <a:xfrm>
            <a:off x="1247616" y="3662918"/>
            <a:ext cx="3352800" cy="4627642"/>
          </a:xfrm>
          <a:prstGeom prst="rect">
            <a:avLst/>
          </a:prstGeom>
          <a:ln>
            <a:noFill/>
          </a:ln>
          <a:effectLst>
            <a:softEdge rad="112500"/>
          </a:effectLst>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841" y="4815840"/>
            <a:ext cx="4193000" cy="2799556"/>
          </a:xfrm>
          <a:prstGeom prst="rect">
            <a:avLst/>
          </a:prstGeom>
          <a:ln>
            <a:noFill/>
          </a:ln>
          <a:effectLst>
            <a:softEdge rad="112500"/>
          </a:effectLst>
        </p:spPr>
      </p:pic>
    </p:spTree>
    <p:extLst>
      <p:ext uri="{BB962C8B-B14F-4D97-AF65-F5344CB8AC3E}">
        <p14:creationId xmlns:p14="http://schemas.microsoft.com/office/powerpoint/2010/main" val="1671050528"/>
      </p:ext>
    </p:extLst>
  </p:cSld>
  <p:clrMapOvr>
    <a:masterClrMapping/>
  </p:clrMapOvr>
  <p:transition spd="slow" advClick="0" advTm="17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70560" y="487680"/>
            <a:ext cx="14142720" cy="8798560"/>
          </a:xfrm>
        </p:spPr>
        <p:txBody>
          <a:bodyPr/>
          <a:lstStyle/>
          <a:p>
            <a:pPr marL="0" indent="0" algn="just">
              <a:buNone/>
            </a:pPr>
            <a:r>
              <a:rPr lang="pl-PL" sz="4000" dirty="0">
                <a:latin typeface="Times New Roman" panose="02020603050405020304" pitchFamily="18" charset="0"/>
                <a:cs typeface="Times New Roman" panose="02020603050405020304" pitchFamily="18" charset="0"/>
              </a:rPr>
              <a:t>Sowietyzacji nie akceptowali żołnierze ,,Niezłomni” zwani również ,,Wyklętymi”. Byli oni uczestnikami ruchu partyzanckiego działającego w powojennym podziemiu. </a:t>
            </a:r>
            <a:r>
              <a:rPr lang="pl-PL" sz="4000" dirty="0" smtClean="0">
                <a:latin typeface="Times New Roman" panose="02020603050405020304" pitchFamily="18" charset="0"/>
                <a:cs typeface="Times New Roman" panose="02020603050405020304" pitchFamily="18" charset="0"/>
              </a:rPr>
              <a:t>Nie złożyli broni, walczyli </a:t>
            </a:r>
            <a:r>
              <a:rPr lang="pl-PL" sz="4000" dirty="0">
                <a:latin typeface="Times New Roman" panose="02020603050405020304" pitchFamily="18" charset="0"/>
                <a:cs typeface="Times New Roman" panose="02020603050405020304" pitchFamily="18" charset="0"/>
              </a:rPr>
              <a:t>o wolność Polski, przeciwstawiali się komunizmowi oraz próbie podporządkowania Polski ZSRR. Przeciwnikiem Niezłomnych były służby bezpieczeństwa ZSRR oraz polskie służby bezpieczeństwa, zależne od służb rosyjskich. </a:t>
            </a:r>
          </a:p>
          <a:p>
            <a:pPr marL="0" indent="0">
              <a:buNone/>
            </a:pP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811" y="5542526"/>
            <a:ext cx="4578509" cy="2865608"/>
          </a:xfrm>
          <a:prstGeom prst="rect">
            <a:avLst/>
          </a:prstGeom>
          <a:ln>
            <a:noFill/>
          </a:ln>
          <a:effectLst>
            <a:softEdge rad="112500"/>
          </a:effectLst>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966" y="4664421"/>
            <a:ext cx="3378994" cy="4906299"/>
          </a:xfrm>
          <a:prstGeom prst="rect">
            <a:avLst/>
          </a:prstGeom>
          <a:ln>
            <a:noFill/>
          </a:ln>
          <a:effectLst>
            <a:softEdge rad="112500"/>
          </a:effectLst>
        </p:spPr>
      </p:pic>
      <p:cxnSp>
        <p:nvCxnSpPr>
          <p:cNvPr id="7" name="Łącznik prosty 6"/>
          <p:cNvCxnSpPr/>
          <p:nvPr/>
        </p:nvCxnSpPr>
        <p:spPr>
          <a:xfrm>
            <a:off x="7741920" y="5384800"/>
            <a:ext cx="5364480" cy="3169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flipH="1">
            <a:off x="7741920" y="5384800"/>
            <a:ext cx="5364480" cy="3169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415145"/>
      </p:ext>
    </p:extLst>
  </p:cSld>
  <p:clrMapOvr>
    <a:masterClrMapping/>
  </p:clrMapOvr>
  <mc:AlternateContent xmlns:mc="http://schemas.openxmlformats.org/markup-compatibility/2006" xmlns:p14="http://schemas.microsoft.com/office/powerpoint/2010/main">
    <mc:Choice Requires="p14">
      <p:transition spd="slow" p14:dur="4400" advClick="0" advTm="25000">
        <p14:honeycomb/>
      </p:transition>
    </mc:Choice>
    <mc:Fallback xmlns="">
      <p:transition spd="slow" advClick="0" advTm="2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50240" y="447040"/>
            <a:ext cx="14244320" cy="8778240"/>
          </a:xfrm>
        </p:spPr>
        <p:txBody>
          <a:bodyPr/>
          <a:lstStyle/>
          <a:p>
            <a:pPr marL="0" indent="0" algn="just">
              <a:buNone/>
            </a:pPr>
            <a:r>
              <a:rPr lang="pl-PL" sz="4000" dirty="0" smtClean="0">
                <a:latin typeface="Times New Roman" panose="02020603050405020304" pitchFamily="18" charset="0"/>
                <a:cs typeface="Times New Roman" panose="02020603050405020304" pitchFamily="18" charset="0"/>
              </a:rPr>
              <a:t>Niezłomni walczyli </a:t>
            </a:r>
            <a:r>
              <a:rPr lang="pl-PL" sz="4000" dirty="0">
                <a:latin typeface="Times New Roman" panose="02020603050405020304" pitchFamily="18" charset="0"/>
                <a:cs typeface="Times New Roman" panose="02020603050405020304" pitchFamily="18" charset="0"/>
              </a:rPr>
              <a:t>z bronią w ręku ukrywając się w lasach, działalność ich była odpowiedzią na represję, bestialstwo i  mordy ludności polskiej. </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4836160"/>
            <a:ext cx="6527004" cy="4302601"/>
          </a:xfrm>
          <a:prstGeom prst="rect">
            <a:avLst/>
          </a:prstGeom>
          <a:ln>
            <a:noFill/>
          </a:ln>
          <a:effectLst>
            <a:softEdge rad="112500"/>
          </a:effectLst>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442" y="2176775"/>
            <a:ext cx="4382454" cy="2853854"/>
          </a:xfrm>
          <a:prstGeom prst="rect">
            <a:avLst/>
          </a:prstGeom>
          <a:ln>
            <a:noFill/>
          </a:ln>
          <a:effectLst>
            <a:softEdge rad="112500"/>
          </a:effectLst>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8622" y="5235728"/>
            <a:ext cx="3543698" cy="4286731"/>
          </a:xfrm>
          <a:prstGeom prst="rect">
            <a:avLst/>
          </a:prstGeom>
          <a:ln>
            <a:noFill/>
          </a:ln>
          <a:effectLst>
            <a:softEdge rad="112500"/>
          </a:effectLst>
        </p:spPr>
      </p:pic>
    </p:spTree>
    <p:extLst>
      <p:ext uri="{BB962C8B-B14F-4D97-AF65-F5344CB8AC3E}">
        <p14:creationId xmlns:p14="http://schemas.microsoft.com/office/powerpoint/2010/main" val="1763107097"/>
      </p:ext>
    </p:extLst>
  </p:cSld>
  <p:clrMapOvr>
    <a:masterClrMapping/>
  </p:clrMapOvr>
  <mc:AlternateContent xmlns:mc="http://schemas.openxmlformats.org/markup-compatibility/2006" xmlns:p14="http://schemas.microsoft.com/office/powerpoint/2010/main">
    <mc:Choice Requires="p14">
      <p:transition spd="slow" p14:dur="3000" advClick="0" advTm="13000">
        <p14:shred/>
      </p:transition>
    </mc:Choice>
    <mc:Fallback xmlns="">
      <p:transition spd="slow" advClick="0" advTm="1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28320" y="345440"/>
            <a:ext cx="14488160" cy="9103360"/>
          </a:xfrm>
        </p:spPr>
        <p:txBody>
          <a:bodyPr/>
          <a:lstStyle/>
          <a:p>
            <a:pPr marL="0" indent="0">
              <a:buNone/>
            </a:pPr>
            <a:r>
              <a:rPr lang="pl-PL" sz="3600" dirty="0">
                <a:latin typeface="Times New Roman" panose="02020603050405020304" pitchFamily="18" charset="0"/>
                <a:cs typeface="Times New Roman" panose="02020603050405020304" pitchFamily="18" charset="0"/>
              </a:rPr>
              <a:t>Niezłomni nosili mundur z obrazem Matki Boskiej Częstochowskiej na lewej </a:t>
            </a:r>
            <a:r>
              <a:rPr lang="pl-PL" sz="3600" dirty="0" smtClean="0">
                <a:latin typeface="Times New Roman" panose="02020603050405020304" pitchFamily="18" charset="0"/>
                <a:cs typeface="Times New Roman" panose="02020603050405020304" pitchFamily="18" charset="0"/>
              </a:rPr>
              <a:t>piersi</a:t>
            </a:r>
            <a:r>
              <a:rPr lang="pl-PL" sz="3600" dirty="0">
                <a:latin typeface="Times New Roman" panose="02020603050405020304" pitchFamily="18" charset="0"/>
                <a:cs typeface="Times New Roman" panose="02020603050405020304" pitchFamily="18" charset="0"/>
              </a:rPr>
              <a:t> </a:t>
            </a:r>
            <a:r>
              <a:rPr lang="pl-PL" sz="3600" dirty="0" smtClean="0">
                <a:latin typeface="Times New Roman" panose="02020603050405020304" pitchFamily="18" charset="0"/>
                <a:cs typeface="Times New Roman" panose="02020603050405020304" pitchFamily="18" charset="0"/>
              </a:rPr>
              <a:t>oraz czapkę z orzełkiem.</a:t>
            </a:r>
            <a:endParaRPr lang="pl-PL" sz="3600" dirty="0">
              <a:latin typeface="Times New Roman" panose="02020603050405020304" pitchFamily="18" charset="0"/>
              <a:cs typeface="Times New Roman" panose="02020603050405020304" pitchFamily="18" charset="0"/>
            </a:endParaRPr>
          </a:p>
          <a:p>
            <a:pPr marL="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4160" y="4092685"/>
            <a:ext cx="3964464" cy="3028410"/>
          </a:xfrm>
          <a:prstGeom prst="rect">
            <a:avLst/>
          </a:prstGeom>
          <a:ln>
            <a:noFill/>
          </a:ln>
          <a:effectLst>
            <a:softEdge rad="112500"/>
          </a:effectLst>
        </p:spPr>
      </p:pic>
      <p:pic>
        <p:nvPicPr>
          <p:cNvPr id="5" name="Obraz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3680" y="1519292"/>
            <a:ext cx="3494060" cy="8200971"/>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7550" y="3382914"/>
            <a:ext cx="974118" cy="1111595"/>
          </a:xfrm>
          <a:prstGeom prst="ellipse">
            <a:avLst/>
          </a:prstGeom>
          <a:ln>
            <a:noFill/>
          </a:ln>
          <a:effectLst>
            <a:softEdge rad="112500"/>
          </a:effectLst>
        </p:spPr>
      </p:pic>
    </p:spTree>
    <p:extLst>
      <p:ext uri="{BB962C8B-B14F-4D97-AF65-F5344CB8AC3E}">
        <p14:creationId xmlns:p14="http://schemas.microsoft.com/office/powerpoint/2010/main" val="1594955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crush"/>
      </p:transition>
    </mc:Choice>
    <mc:Fallback xmlns="">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84480" y="284480"/>
            <a:ext cx="14630400" cy="912368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Niezłomni pozyskiwali uzbrojenie z alianckich zrzutów, z własnej produkcji, odzyskiwali porzucony sprzęt  na szlakach, z których wycofywały się jednostki Wehrmachtu. W ten sposób do ich rąk trafiała część bardzo dobrych niemieckich karabinków automatycznych (Sturmgewehr 44, dopasowanych do amunicji bezpośredniej 7,92 x 33 mm) oraz broni krótkiej. Partyzanci zdobywali również broń na przeciwniku tj. na żołnierzach Armii Czerwonej. W ten sposób mieli broń dobrej jakości zwłaszcza pistolety maszynowe, do których nie było problemów z dostępnością amunicji.</a:t>
            </a:r>
            <a:endParaRPr lang="pl-PL" sz="4000" dirty="0">
              <a:latin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374" y="6375701"/>
            <a:ext cx="3479641" cy="2572577"/>
          </a:xfrm>
          <a:prstGeom prst="rect">
            <a:avLst/>
          </a:prstGeom>
        </p:spPr>
      </p:pic>
      <p:pic>
        <p:nvPicPr>
          <p:cNvPr id="5" name="Obraz 4"/>
          <p:cNvPicPr>
            <a:picLocks noChangeAspect="1"/>
          </p:cNvPicPr>
          <p:nvPr/>
        </p:nvPicPr>
        <p:blipFill rotWithShape="1">
          <a:blip r:embed="rId5">
            <a:extLst>
              <a:ext uri="{28A0092B-C50C-407E-A947-70E740481C1C}">
                <a14:useLocalDpi xmlns:a14="http://schemas.microsoft.com/office/drawing/2010/main" val="0"/>
              </a:ext>
            </a:extLst>
          </a:blip>
          <a:srcRect t="6866"/>
          <a:stretch/>
        </p:blipFill>
        <p:spPr>
          <a:xfrm>
            <a:off x="5298599" y="6360856"/>
            <a:ext cx="5256435" cy="3190240"/>
          </a:xfrm>
          <a:prstGeom prst="rect">
            <a:avLst/>
          </a:prstGeom>
          <a:ln>
            <a:noFill/>
          </a:ln>
          <a:effectLst>
            <a:softEdge rad="112500"/>
          </a:effectLst>
        </p:spPr>
      </p:pic>
      <p:pic>
        <p:nvPicPr>
          <p:cNvPr id="6" name="Obraz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2593" y="5677386"/>
            <a:ext cx="3572287" cy="1984604"/>
          </a:xfrm>
          <a:prstGeom prst="rect">
            <a:avLst/>
          </a:prstGeom>
        </p:spPr>
      </p:pic>
      <p:pic>
        <p:nvPicPr>
          <p:cNvPr id="2" name="CONTRA MUNDUM Już dopala się ogień biwaku Utwór do filmu ,Wyklęty (20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74" y="9028501"/>
            <a:ext cx="609600" cy="609600"/>
          </a:xfrm>
          <a:prstGeom prst="rect">
            <a:avLst/>
          </a:prstGeom>
        </p:spPr>
      </p:pic>
    </p:spTree>
    <p:extLst>
      <p:ext uri="{BB962C8B-B14F-4D97-AF65-F5344CB8AC3E}">
        <p14:creationId xmlns:p14="http://schemas.microsoft.com/office/powerpoint/2010/main" val="330190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6000">
        <p15:prstTrans prst="fallOver"/>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50240" y="406400"/>
            <a:ext cx="14163040" cy="8981440"/>
          </a:xfrm>
        </p:spPr>
        <p:txBody>
          <a:bodyPr>
            <a:normAutofit/>
          </a:bodyPr>
          <a:lstStyle/>
          <a:p>
            <a:pPr marL="0" indent="0" algn="just">
              <a:buNone/>
            </a:pPr>
            <a:r>
              <a:rPr lang="pl-PL" sz="4000" dirty="0">
                <a:latin typeface="Times New Roman" panose="02020603050405020304" pitchFamily="18" charset="0"/>
                <a:cs typeface="Times New Roman" panose="02020603050405020304" pitchFamily="18" charset="0"/>
              </a:rPr>
              <a:t>Komuniści przedstawiali Żołnierzy Wyklętych jako przestępców i wrogów narodu polskiego. W celach propagandowych stawiali im nieprawdziwe zarzuty oraz uniemożliwiali obronę w sądzie. Dla oficerów AK i skazanych za ,,przestępstwa” polityczne komuniści zakładali obozy m.in. w Lubartowie. </a:t>
            </a:r>
          </a:p>
        </p:txBody>
      </p:sp>
      <p:pic>
        <p:nvPicPr>
          <p:cNvPr id="4" name="Obraz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971" t="1627" r="23791"/>
          <a:stretch/>
        </p:blipFill>
        <p:spPr>
          <a:xfrm>
            <a:off x="5039360" y="3796864"/>
            <a:ext cx="4836160" cy="5923399"/>
          </a:xfrm>
          <a:prstGeom prst="rect">
            <a:avLst/>
          </a:prstGeom>
        </p:spPr>
      </p:pic>
    </p:spTree>
    <p:extLst>
      <p:ext uri="{BB962C8B-B14F-4D97-AF65-F5344CB8AC3E}">
        <p14:creationId xmlns:p14="http://schemas.microsoft.com/office/powerpoint/2010/main" val="1999694902"/>
      </p:ext>
    </p:extLst>
  </p:cSld>
  <p:clrMapOvr>
    <a:masterClrMapping/>
  </p:clrMapOvr>
  <mc:AlternateContent xmlns:mc="http://schemas.openxmlformats.org/markup-compatibility/2006" xmlns:p14="http://schemas.microsoft.com/office/powerpoint/2010/main">
    <mc:Choice Requires="p14">
      <p:transition spd="slow" p14:dur="2000" advClick="0" advTm="17000">
        <p14:ferris dir="l"/>
      </p:transition>
    </mc:Choice>
    <mc:Fallback xmlns="">
      <p:transition spd="slow" advClick="0" advTm="1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64231" y="447040"/>
            <a:ext cx="13351252" cy="8920480"/>
          </a:xfrm>
        </p:spPr>
        <p:txBody>
          <a:bodyPr>
            <a:normAutofit/>
          </a:bodyPr>
          <a:lstStyle/>
          <a:p>
            <a:pPr marL="0" indent="0" algn="just">
              <a:buNone/>
            </a:pPr>
            <a:r>
              <a:rPr lang="pl-PL" sz="4000" dirty="0" smtClean="0">
                <a:latin typeface="Times New Roman" panose="02020603050405020304" pitchFamily="18" charset="0"/>
                <a:cs typeface="Times New Roman" panose="02020603050405020304" pitchFamily="18" charset="0"/>
              </a:rPr>
              <a:t>PRL-owska propaganda uświadamiała ludziom, że Niezłomni nie są żołnierzami, lecz ,,leśnymi bandami”, stąd też nadano im </a:t>
            </a:r>
            <a:r>
              <a:rPr lang="pl-PL" sz="4000" dirty="0" smtClean="0">
                <a:latin typeface="Times New Roman" panose="02020603050405020304" pitchFamily="18" charset="0"/>
                <a:cs typeface="Times New Roman" panose="02020603050405020304" pitchFamily="18" charset="0"/>
              </a:rPr>
              <a:t>przydomek ,,</a:t>
            </a:r>
            <a:r>
              <a:rPr lang="pl-PL" sz="4000" dirty="0" smtClean="0">
                <a:latin typeface="Times New Roman" panose="02020603050405020304" pitchFamily="18" charset="0"/>
                <a:cs typeface="Times New Roman" panose="02020603050405020304" pitchFamily="18" charset="0"/>
              </a:rPr>
              <a:t>Żołnierze Wyklęci”. Działania żołnierzy skierowane były przeciwko UB (Urząd Bezpieczeństwa	), KBW (Korpus Bezpieczeństwa Wewnętrznego), MO (Milicja Obywatelska) oraz likwidacji tych, którzy donosili.</a:t>
            </a:r>
            <a:endParaRPr lang="pl-PL" sz="4000" dirty="0">
              <a:latin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l="13944" t="10954" r="10999" b="32230"/>
          <a:stretch/>
        </p:blipFill>
        <p:spPr>
          <a:xfrm>
            <a:off x="1601325" y="4802965"/>
            <a:ext cx="3277869" cy="3616960"/>
          </a:xfrm>
          <a:prstGeom prst="rect">
            <a:avLst/>
          </a:prstGeom>
          <a:ln>
            <a:noFill/>
          </a:ln>
          <a:effectLst>
            <a:softEdge rad="112500"/>
          </a:effectLst>
        </p:spPr>
      </p:pic>
      <p:pic>
        <p:nvPicPr>
          <p:cNvPr id="5" name="Obraz 4"/>
          <p:cNvPicPr>
            <a:picLocks noChangeAspect="1"/>
          </p:cNvPicPr>
          <p:nvPr/>
        </p:nvPicPr>
        <p:blipFill rotWithShape="1">
          <a:blip r:embed="rId3">
            <a:extLst>
              <a:ext uri="{28A0092B-C50C-407E-A947-70E740481C1C}">
                <a14:useLocalDpi xmlns:a14="http://schemas.microsoft.com/office/drawing/2010/main" val="0"/>
              </a:ext>
            </a:extLst>
          </a:blip>
          <a:srcRect r="51006" b="21969"/>
          <a:stretch/>
        </p:blipFill>
        <p:spPr>
          <a:xfrm>
            <a:off x="11164049" y="4013200"/>
            <a:ext cx="3731522" cy="4160170"/>
          </a:xfrm>
          <a:prstGeom prst="rect">
            <a:avLst/>
          </a:prstGeom>
          <a:ln>
            <a:noFill/>
          </a:ln>
          <a:effectLst>
            <a:softEdge rad="112500"/>
          </a:effectLst>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136" y="4802965"/>
            <a:ext cx="3612092" cy="2709069"/>
          </a:xfrm>
          <a:prstGeom prst="rect">
            <a:avLst/>
          </a:prstGeom>
        </p:spPr>
      </p:pic>
    </p:spTree>
    <p:extLst>
      <p:ext uri="{BB962C8B-B14F-4D97-AF65-F5344CB8AC3E}">
        <p14:creationId xmlns:p14="http://schemas.microsoft.com/office/powerpoint/2010/main" val="2396129603"/>
      </p:ext>
    </p:extLst>
  </p:cSld>
  <p:clrMapOvr>
    <a:masterClrMapping/>
  </p:clrMapOvr>
  <mc:AlternateContent xmlns:mc="http://schemas.openxmlformats.org/markup-compatibility/2006" xmlns:p14="http://schemas.microsoft.com/office/powerpoint/2010/main">
    <mc:Choice Requires="p14">
      <p:transition spd="slow" p14:dur="1500" advClick="0" advTm="19000">
        <p14:window dir="vert"/>
      </p:transition>
    </mc:Choice>
    <mc:Fallback xmlns="">
      <p:transition spd="slow" advClick="0" advTm="19000">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727</TotalTime>
  <Words>858</Words>
  <Application>Microsoft Office PowerPoint</Application>
  <PresentationFormat>Niestandardowy</PresentationFormat>
  <Paragraphs>57</Paragraphs>
  <Slides>20</Slides>
  <Notes>0</Notes>
  <HiddenSlides>0</HiddenSlides>
  <MMClips>2</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20</vt:i4>
      </vt:variant>
    </vt:vector>
  </HeadingPairs>
  <TitlesOfParts>
    <vt:vector size="27" baseType="lpstr">
      <vt:lpstr>Batang</vt:lpstr>
      <vt:lpstr>Arial</vt:lpstr>
      <vt:lpstr>Calibri</vt:lpstr>
      <vt:lpstr>Calibri Light</vt:lpstr>
      <vt:lpstr>Times New Roman</vt:lpstr>
      <vt:lpstr>Wingdings</vt:lpstr>
      <vt:lpstr>Motyw pakietu Office</vt:lpstr>
      <vt:lpstr>Niezłomni - Niezapomniani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NIEZŁOMNI</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Niezłomni - Niezapomniani</dc:title>
  <dc:creator>Administrator</dc:creator>
  <cp:lastModifiedBy>Administrator</cp:lastModifiedBy>
  <cp:revision>46</cp:revision>
  <dcterms:created xsi:type="dcterms:W3CDTF">2021-03-04T17:09:16Z</dcterms:created>
  <dcterms:modified xsi:type="dcterms:W3CDTF">2021-03-08T19:26:12Z</dcterms:modified>
</cp:coreProperties>
</file>